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UNDP-MDA-00435,1</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2141064</OriginalNegotiationId>
    <_dlc_DocId xmlns="45e793ef-0031-4b09-a8ac-54742f93ccb1">UNDPPUBDOCS-2047177221-727924</_dlc_DocId>
    <_dlc_DocIdUrl xmlns="45e793ef-0031-4b09-a8ac-54742f93ccb1">
      <Url>https://undp.sharepoint.com/sites/Docs-Public/_layouts/15/DocIdRedir.aspx?ID=UNDPPUBDOCS-2047177221-727924</Url>
      <Description>UNDPPUBDOCS-2047177221-727924</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27C23714-2A46-41F0-9B1F-975AE696DB83}"/>
</file>

<file path=customXml/itemProps4.xml><?xml version="1.0" encoding="utf-8"?>
<ds:datastoreItem xmlns:ds="http://schemas.openxmlformats.org/officeDocument/2006/customXml" ds:itemID="{BDA93623-F67D-4DF3-A210-FDCD3A73221F}"/>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d19c6fd0-528a-40c8-98d9-fe90a9a41ade</vt:lpwstr>
  </property>
  <property fmtid="{D5CDD505-2E9C-101B-9397-08002B2CF9AE}" pid="5" name="Order">
    <vt:r8>72792400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