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UNDP-MDA-00442</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2156069</OriginalNegotiationId>
    <_dlc_DocId xmlns="45e793ef-0031-4b09-a8ac-54742f93ccb1">UNDPPUBDOCS-2047177221-747302</_dlc_DocId>
    <_dlc_DocIdUrl xmlns="45e793ef-0031-4b09-a8ac-54742f93ccb1">
      <Url>https://undp.sharepoint.com/sites/Docs-Public/_layouts/15/DocIdRedir.aspx?ID=UNDPPUBDOCS-2047177221-747302</Url>
      <Description>UNDPPUBDOCS-2047177221-747302</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ED2A2F30-DD88-49B0-A332-F12B562E6D21}"/>
</file>

<file path=customXml/itemProps4.xml><?xml version="1.0" encoding="utf-8"?>
<ds:datastoreItem xmlns:ds="http://schemas.openxmlformats.org/officeDocument/2006/customXml" ds:itemID="{EC8257BB-1757-49DB-ACE0-9177B0481717}"/>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937575c9-0fc2-4899-8f91-1845e35bfd3d</vt:lpwstr>
  </property>
  <property fmtid="{D5CDD505-2E9C-101B-9397-08002B2CF9AE}" pid="5" name="Order">
    <vt:r8>74730200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