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UNDP-MDA-00447</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2158078</OriginalNegotiationId>
    <_dlc_DocId xmlns="45e793ef-0031-4b09-a8ac-54742f93ccb1">UNDPPUBDOCS-2047177221-750440</_dlc_DocId>
    <_dlc_DocIdUrl xmlns="45e793ef-0031-4b09-a8ac-54742f93ccb1">
      <Url>https://undp.sharepoint.com/sites/Docs-Public/_layouts/15/DocIdRedir.aspx?ID=UNDPPUBDOCS-2047177221-750440</Url>
      <Description>UNDPPUBDOCS-2047177221-750440</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0FD7F71D-7654-4ED5-BFCF-0ABEEC6F2006}"/>
</file>

<file path=customXml/itemProps4.xml><?xml version="1.0" encoding="utf-8"?>
<ds:datastoreItem xmlns:ds="http://schemas.openxmlformats.org/officeDocument/2006/customXml" ds:itemID="{1A3696FF-95FE-4B3B-B0BE-8EFB16375502}"/>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6645dbe8-983f-4446-8ec8-eb73442872aa</vt:lpwstr>
  </property>
  <property fmtid="{D5CDD505-2E9C-101B-9397-08002B2CF9AE}" pid="5" name="Order">
    <vt:r8>75044000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