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UNDP-MDA-00449</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2177096</OriginalNegotiationId>
    <_dlc_DocId xmlns="45e793ef-0031-4b09-a8ac-54742f93ccb1">UNDPPUBDOCS-2047177221-763338</_dlc_DocId>
    <_dlc_DocIdUrl xmlns="45e793ef-0031-4b09-a8ac-54742f93ccb1">
      <Url>https://undp.sharepoint.com/sites/Docs-Public/_layouts/15/DocIdRedir.aspx?ID=UNDPPUBDOCS-2047177221-763338</Url>
      <Description>UNDPPUBDOCS-2047177221-763338</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F9C4A9E8-4245-49F1-8B55-C6DA59BFD3FF}"/>
</file>

<file path=customXml/itemProps4.xml><?xml version="1.0" encoding="utf-8"?>
<ds:datastoreItem xmlns:ds="http://schemas.openxmlformats.org/officeDocument/2006/customXml" ds:itemID="{BB3B4357-A46E-4418-B4F1-0A0DF4E398D0}"/>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e4230609-ce73-464f-9122-2ce7ba2bedbb</vt:lpwstr>
  </property>
  <property fmtid="{D5CDD505-2E9C-101B-9397-08002B2CF9AE}" pid="5" name="Order">
    <vt:r8>76333800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