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0110E7-FD50-4C4E-A158-FEF3A93A4D59}" v="1" dt="2023-05-11T07:19:19.0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docChgLst>
    <pc:chgData name="Cristina Gnaciuc" userId="36c4f3c7-79f2-4e56-baeb-854d2e3f9e03" providerId="ADAL" clId="{5B0110E7-FD50-4C4E-A158-FEF3A93A4D59}"/>
    <pc:docChg chg="addSld modSld">
      <pc:chgData name="Cristina Gnaciuc" userId="36c4f3c7-79f2-4e56-baeb-854d2e3f9e03" providerId="ADAL" clId="{5B0110E7-FD50-4C4E-A158-FEF3A93A4D59}" dt="2023-05-11T07:19:19.084" v="0"/>
      <pc:docMkLst>
        <pc:docMk/>
      </pc:docMkLst>
      <pc:sldChg chg="add">
        <pc:chgData name="Cristina Gnaciuc" userId="36c4f3c7-79f2-4e56-baeb-854d2e3f9e03" providerId="ADAL" clId="{5B0110E7-FD50-4C4E-A158-FEF3A93A4D59}" dt="2023-05-11T07:19:19.084" v="0"/>
        <pc:sldMkLst>
          <pc:docMk/>
          <pc:sldMk cId="3288984686"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a:t> </a:t>
            </a:r>
            <a:r>
              <a:rPr lang="en-US" sz="2000" u="sng">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UNDP-MDA-00160</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ICs.pptx</OriginalFileName>
    <OriginalNegotiationId xmlns="e3444403-f3ee-4177-94fe-65e1cbd0c3f2">536004</OriginalNegotiationId>
    <_dlc_DocId xmlns="45e793ef-0031-4b09-a8ac-54742f93ccb1">UNDPPUBDOCS-2047177221-308069</_dlc_DocId>
    <_dlc_DocIdUrl xmlns="45e793ef-0031-4b09-a8ac-54742f93ccb1">
      <Url>https://undp.sharepoint.com/sites/Docs-Public/_layouts/15/DocIdRedir.aspx?ID=UNDPPUBDOCS-2047177221-308069</Url>
      <Description>UNDPPUBDOCS-2047177221-308069</Description>
    </_dlc_DocIdUrl>
    <Token xmlns="e3444403-f3ee-4177-94fe-65e1cbd0c3f2" xsi:nil="true"/>
    <_dlc_DocIdPersistId xmlns="45e793ef-0031-4b09-a8ac-54742f93ccb1">false</_dlc_DocIdPersistId>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0" ma:contentTypeDescription="Create a new document." ma:contentTypeScope="" ma:versionID="05c87b0bc0185da94733339260f2d75f">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eae68cf98497a553a8f142d84af6443a"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2.xml><?xml version="1.0" encoding="utf-8"?>
<ds:datastoreItem xmlns:ds="http://schemas.openxmlformats.org/officeDocument/2006/customXml" ds:itemID="{DDC8D859-1C08-419A-8A1D-A859EDC12F5A}"/>
</file>

<file path=customXml/itemProps3.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4.xml><?xml version="1.0" encoding="utf-8"?>
<ds:datastoreItem xmlns:ds="http://schemas.openxmlformats.org/officeDocument/2006/customXml" ds:itemID="{419318A5-449A-4033-B007-C26ED5186298}"/>
</file>

<file path=docProps/app.xml><?xml version="1.0" encoding="utf-8"?>
<Properties xmlns="http://schemas.openxmlformats.org/officeDocument/2006/extended-properties" xmlns:vt="http://schemas.openxmlformats.org/officeDocument/2006/docPropsVTypes">
  <TotalTime>125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8</cp:revision>
  <dcterms:created xsi:type="dcterms:W3CDTF">2023-02-14T08:37:34Z</dcterms:created>
  <dcterms:modified xsi:type="dcterms:W3CDTF">2023-05-11T07:19:27Z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57181003-f792-4bbf-b747-140dad5818d7</vt:lpwstr>
  </property>
  <property fmtid="{D5CDD505-2E9C-101B-9397-08002B2CF9AE}" pid="5" name="Order">
    <vt:r8>30806900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