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63" r:id="rId6"/>
    <p:sldId id="257" r:id="rId7"/>
    <p:sldId id="258" r:id="rId8"/>
    <p:sldId id="259" r:id="rId9"/>
    <p:sldId id="260" r:id="rId10"/>
    <p:sldId id="262"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722CA-29E8-4C3B-A7A5-8946E59B816D}" v="2" dt="2023-02-17T16:37:3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UNDP-MDA-00185</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ICs.pptx</OriginalFileName>
    <OriginalNegotiationId xmlns="e3444403-f3ee-4177-94fe-65e1cbd0c3f2">711020</OriginalNegotiationId>
    <_dlc_DocId xmlns="45e793ef-0031-4b09-a8ac-54742f93ccb1">UNDPPUBDOCS-2047177221-349637</_dlc_DocId>
    <_dlc_DocIdUrl xmlns="45e793ef-0031-4b09-a8ac-54742f93ccb1">
      <Url>https://undp.sharepoint.com/sites/Docs-Public/_layouts/15/DocIdRedir.aspx?ID=UNDPPUBDOCS-2047177221-349637</Url>
      <Description>UNDPPUBDOCS-2047177221-349637</Description>
    </_dlc_DocIdUrl>
    <Token xmlns="e3444403-f3ee-4177-94fe-65e1cbd0c3f2" xsi:nil="true"/>
    <_dlc_DocIdPersistId xmlns="45e793ef-0031-4b09-a8ac-54742f93ccb1">false</_dlc_DocIdPersistI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0" ma:contentTypeDescription="Create a new document." ma:contentTypeScope="" ma:versionID="05c87b0bc0185da94733339260f2d75f">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eae68cf98497a553a8f142d84af6443a"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BD283181-74A4-4AD4-BF04-72E75ACEDE00}"/>
</file>

<file path=customXml/itemProps4.xml><?xml version="1.0" encoding="utf-8"?>
<ds:datastoreItem xmlns:ds="http://schemas.openxmlformats.org/officeDocument/2006/customXml" ds:itemID="{84FAB2CB-89B5-46F9-A7E9-E6FC15E7829E}"/>
</file>

<file path=docProps/app.xml><?xml version="1.0" encoding="utf-8"?>
<Properties xmlns="http://schemas.openxmlformats.org/officeDocument/2006/extended-properties" xmlns:vt="http://schemas.openxmlformats.org/officeDocument/2006/docPropsVTypes">
  <TotalTime>97</TotalTime>
  <Words>402</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Natalia Volcovschi</cp:lastModifiedBy>
  <cp:revision>9</cp:revision>
  <dcterms:created xsi:type="dcterms:W3CDTF">2023-02-14T08:37:34Z</dcterms:created>
  <dcterms:modified xsi:type="dcterms:W3CDTF">2023-04-12T14:30:59Z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69d51d5e-c1ad-4cfe-85ef-9828cc0173f3</vt:lpwstr>
  </property>
  <property fmtid="{D5CDD505-2E9C-101B-9397-08002B2CF9AE}" pid="5" name="Order">
    <vt:r8>34963700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