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UNDP-MDA-00190</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718004</OriginalNegotiationId>
    <_dlc_DocId xmlns="45e793ef-0031-4b09-a8ac-54742f93ccb1">UNDPPUBDOCS-2047177221-351325</_dlc_DocId>
    <_dlc_DocIdUrl xmlns="45e793ef-0031-4b09-a8ac-54742f93ccb1">
      <Url>https://undp.sharepoint.com/sites/Docs-Public/_layouts/15/DocIdRedir.aspx?ID=UNDPPUBDOCS-2047177221-351325</Url>
      <Description>UNDPPUBDOCS-2047177221-351325</Description>
    </_dlc_DocIdUrl>
    <Token xmlns="e3444403-f3ee-4177-94fe-65e1cbd0c3f2" xsi:nil="true"/>
    <_dlc_DocIdPersistId xmlns="45e793ef-0031-4b09-a8ac-54742f93ccb1">false</_dlc_DocIdPersistI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0" ma:contentTypeDescription="Create a new document." ma:contentTypeScope="" ma:versionID="05c87b0bc0185da94733339260f2d75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eae68cf98497a553a8f142d84af6443a"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842BE8C2-74E8-4D46-9A23-5D6E63703E28}"/>
</file>

<file path=customXml/itemProps4.xml><?xml version="1.0" encoding="utf-8"?>
<ds:datastoreItem xmlns:ds="http://schemas.openxmlformats.org/officeDocument/2006/customXml" ds:itemID="{C0E6EECD-567F-42FD-B4E3-4C79005A9E95}"/>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a36351f2-8c40-427a-8b11-ffbe5e1d4877</vt:lpwstr>
  </property>
  <property fmtid="{D5CDD505-2E9C-101B-9397-08002B2CF9AE}" pid="5" name="Order">
    <vt:r8>35132500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