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UNDP-MDA-00233</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880110</OriginalNegotiationId>
    <_dlc_DocId xmlns="45e793ef-0031-4b09-a8ac-54742f93ccb1">UNDPPUBDOCS-2047177221-411767</_dlc_DocId>
    <_dlc_DocIdUrl xmlns="45e793ef-0031-4b09-a8ac-54742f93ccb1">
      <Url>https://undp.sharepoint.com/sites/Docs-Public/_layouts/15/DocIdRedir.aspx?ID=UNDPPUBDOCS-2047177221-411767</Url>
      <Description>UNDPPUBDOCS-2047177221-411767</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2" ma:contentTypeDescription="Create a new document." ma:contentTypeScope="" ma:versionID="9a45082d25e747472765d5342b2b374b">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7fa636fa42ebbc526a6aec35eda5556e"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249B7154-0BD6-408F-8A05-A75A9F12658B}"/>
</file>

<file path=customXml/itemProps4.xml><?xml version="1.0" encoding="utf-8"?>
<ds:datastoreItem xmlns:ds="http://schemas.openxmlformats.org/officeDocument/2006/customXml" ds:itemID="{E6A2AB0E-A7BC-4729-9FDA-785946A3A1AB}"/>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4ae818db-c9ab-43ed-9684-ff912d59af88</vt:lpwstr>
  </property>
  <property fmtid="{D5CDD505-2E9C-101B-9397-08002B2CF9AE}" pid="5" name="Order">
    <vt:r8>41176700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