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UNDP-MDA-00263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1063012</OriginalNegotiationId>
    <_dlc_DocId xmlns="45e793ef-0031-4b09-a8ac-54742f93ccb1">UNDPPUBDOCS-2047177221-427811</_dlc_DocId>
    <_dlc_DocIdUrl xmlns="45e793ef-0031-4b09-a8ac-54742f93ccb1">
      <Url>https://undp.sharepoint.com/sites/Docs-Public/_layouts/15/DocIdRedir.aspx?ID=UNDPPUBDOCS-2047177221-427811</Url>
      <Description>UNDPPUBDOCS-2047177221-427811</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5B6BC117-347A-42B7-91A4-94E30EBB70D7}"/>
</file>

<file path=customXml/itemProps4.xml><?xml version="1.0" encoding="utf-8"?>
<ds:datastoreItem xmlns:ds="http://schemas.openxmlformats.org/officeDocument/2006/customXml" ds:itemID="{2228DD87-A059-4945-AFCB-9CE209CE82B2}"/>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9be571b1-324f-41b9-9747-d5f4958a12f5</vt:lpwstr>
  </property>
  <property fmtid="{D5CDD505-2E9C-101B-9397-08002B2CF9AE}" pid="5" name="Order">
    <vt:r8>42781100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