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UNDP-MDA-00269</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1132011</OriginalNegotiationId>
    <_dlc_DocId xmlns="45e793ef-0031-4b09-a8ac-54742f93ccb1">UNDPPUBDOCS-2047177221-430257</_dlc_DocId>
    <_dlc_DocIdUrl xmlns="45e793ef-0031-4b09-a8ac-54742f93ccb1">
      <Url>https://undp.sharepoint.com/sites/Docs-Public/_layouts/15/DocIdRedir.aspx?ID=UNDPPUBDOCS-2047177221-430257</Url>
      <Description>UNDPPUBDOCS-2047177221-430257</Description>
    </_dlc_DocIdUrl>
    <Token xmlns="e3444403-f3ee-4177-94fe-65e1cbd0c3f2" xsi:nil="true"/>
    <MediaLengthInSeconds xmlns="e3444403-f3ee-4177-94fe-65e1cbd0c3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A533A579-9480-4C3A-ADB9-23C9521B9D7E}"/>
</file>

<file path=customXml/itemProps4.xml><?xml version="1.0" encoding="utf-8"?>
<ds:datastoreItem xmlns:ds="http://schemas.openxmlformats.org/officeDocument/2006/customXml" ds:itemID="{0258A1DF-FE18-4AB9-B69F-4BD53A022A4A}"/>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fdee6213-7492-4561-8678-c455a4760128</vt:lpwstr>
  </property>
  <property fmtid="{D5CDD505-2E9C-101B-9397-08002B2CF9AE}" pid="5" name="Order">
    <vt:r8>43025700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