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UNDP-MDA-00275</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1156012</OriginalNegotiationId>
    <_dlc_DocId xmlns="45e793ef-0031-4b09-a8ac-54742f93ccb1">UNDPPUBDOCS-2047177221-431840</_dlc_DocId>
    <_dlc_DocIdUrl xmlns="45e793ef-0031-4b09-a8ac-54742f93ccb1">
      <Url>https://undp.sharepoint.com/sites/Docs-Public/_layouts/15/DocIdRedir.aspx?ID=UNDPPUBDOCS-2047177221-431840</Url>
      <Description>UNDPPUBDOCS-2047177221-431840</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1580E1F7-A1A3-49E4-B234-D21B4314A189}"/>
</file>

<file path=customXml/itemProps4.xml><?xml version="1.0" encoding="utf-8"?>
<ds:datastoreItem xmlns:ds="http://schemas.openxmlformats.org/officeDocument/2006/customXml" ds:itemID="{AA712933-1E64-4F44-BB4C-A0647EE772FA}"/>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aa6944dc-12f4-4e4b-a321-d12dea4d7f07</vt:lpwstr>
  </property>
  <property fmtid="{D5CDD505-2E9C-101B-9397-08002B2CF9AE}" pid="5" name="Order">
    <vt:r8>43184000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