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UNDP-MDA-00277</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1156015</OriginalNegotiationId>
    <_dlc_DocId xmlns="45e793ef-0031-4b09-a8ac-54742f93ccb1">UNDPPUBDOCS-2047177221-431847</_dlc_DocId>
    <_dlc_DocIdUrl xmlns="45e793ef-0031-4b09-a8ac-54742f93ccb1">
      <Url>https://undp.sharepoint.com/sites/Docs-Public/_layouts/15/DocIdRedir.aspx?ID=UNDPPUBDOCS-2047177221-431847</Url>
      <Description>UNDPPUBDOCS-2047177221-431847</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FC134C49-4E47-45A4-90E5-910D2B45D020}"/>
</file>

<file path=customXml/itemProps4.xml><?xml version="1.0" encoding="utf-8"?>
<ds:datastoreItem xmlns:ds="http://schemas.openxmlformats.org/officeDocument/2006/customXml" ds:itemID="{B768B3B3-19E1-4DD8-ACD1-123D9EDE2B0F}"/>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e893a3dc-6579-4c70-8974-792d4be7ef6b</vt:lpwstr>
  </property>
  <property fmtid="{D5CDD505-2E9C-101B-9397-08002B2CF9AE}" pid="5" name="Order">
    <vt:r8>43184700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