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UNDP-MDA-00278</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1155014</OriginalNegotiationId>
    <_dlc_DocId xmlns="45e793ef-0031-4b09-a8ac-54742f93ccb1">UNDPPUBDOCS-2047177221-431854</_dlc_DocId>
    <_dlc_DocIdUrl xmlns="45e793ef-0031-4b09-a8ac-54742f93ccb1">
      <Url>https://undp.sharepoint.com/sites/Docs-Public/_layouts/15/DocIdRedir.aspx?ID=UNDPPUBDOCS-2047177221-431854</Url>
      <Description>UNDPPUBDOCS-2047177221-431854</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AC814CE0-DCEC-4AFC-A230-756780DC83F4}"/>
</file>

<file path=customXml/itemProps4.xml><?xml version="1.0" encoding="utf-8"?>
<ds:datastoreItem xmlns:ds="http://schemas.openxmlformats.org/officeDocument/2006/customXml" ds:itemID="{44C3951F-FEFC-4D5F-93A3-7E74EC789C2B}"/>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122b88c8-eefd-4fd1-9762-1fba9ca3af7f</vt:lpwstr>
  </property>
  <property fmtid="{D5CDD505-2E9C-101B-9397-08002B2CF9AE}" pid="5" name="Order">
    <vt:r8>43185400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