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UNDP-MDA-00268</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1126015</OriginalNegotiationId>
    <_dlc_DocId xmlns="45e793ef-0031-4b09-a8ac-54742f93ccb1">UNDPPUBDOCS-2047177221-431833</_dlc_DocId>
    <_dlc_DocIdUrl xmlns="45e793ef-0031-4b09-a8ac-54742f93ccb1">
      <Url>https://undp.sharepoint.com/sites/Docs-Public/_layouts/15/DocIdRedir.aspx?ID=UNDPPUBDOCS-2047177221-431833</Url>
      <Description>UNDPPUBDOCS-2047177221-431833</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3A036C7E-B269-44B8-BADE-D92F2E34DA1B}"/>
</file>

<file path=customXml/itemProps4.xml><?xml version="1.0" encoding="utf-8"?>
<ds:datastoreItem xmlns:ds="http://schemas.openxmlformats.org/officeDocument/2006/customXml" ds:itemID="{D9265850-001B-41C9-9E3F-A988800325B0}"/>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b31cc1ad-7dd1-434b-a8ba-f0baf8f23596</vt:lpwstr>
  </property>
  <property fmtid="{D5CDD505-2E9C-101B-9397-08002B2CF9AE}" pid="5" name="Order">
    <vt:r8>43183300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