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UNDP-MDA-00287</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1185043</OriginalNegotiationId>
    <_dlc_DocId xmlns="45e793ef-0031-4b09-a8ac-54742f93ccb1">UNDPPUBDOCS-2047177221-433684</_dlc_DocId>
    <_dlc_DocIdUrl xmlns="45e793ef-0031-4b09-a8ac-54742f93ccb1">
      <Url>https://undp.sharepoint.com/sites/Docs-Public/_layouts/15/DocIdRedir.aspx?ID=UNDPPUBDOCS-2047177221-433684</Url>
      <Description>UNDPPUBDOCS-2047177221-433684</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845472E5-0DC7-438F-89B6-A369150576A2}"/>
</file>

<file path=customXml/itemProps4.xml><?xml version="1.0" encoding="utf-8"?>
<ds:datastoreItem xmlns:ds="http://schemas.openxmlformats.org/officeDocument/2006/customXml" ds:itemID="{204FBA4C-4075-4259-83D1-FB27E7D6F38D}"/>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8eed9da6-36e9-4b31-90cf-6db26e57033d</vt:lpwstr>
  </property>
  <property fmtid="{D5CDD505-2E9C-101B-9397-08002B2CF9AE}" pid="5" name="Order">
    <vt:r8>43368400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