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ppt/changesInfos/changesInfo1.xml" ContentType="application/vnd.ms-powerpoint.changesinfo+xml"/>
  <Override PartName="/ppt/revisionInfo.xml" ContentType="application/vnd.ms-powerpoint.revisioninfo+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69" r:id="rId5"/>
    <p:sldId id="263" r:id="rId6"/>
    <p:sldId id="257" r:id="rId7"/>
    <p:sldId id="258" r:id="rId8"/>
    <p:sldId id="259" r:id="rId9"/>
    <p:sldId id="260" r:id="rId10"/>
    <p:sldId id="262" r:id="rId11"/>
    <p:sldId id="265" r:id="rId12"/>
    <p:sldId id="266" r:id="rId13"/>
    <p:sldId id="267"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3722CA-29E8-4C3B-A7A5-8946E59B816D}" v="2" dt="2023-02-17T16:37:30.5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ustomXml" Target="../customXml/item4.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7D3722CA-29E8-4C3B-A7A5-8946E59B816D}"/>
    <pc:docChg chg="modSld">
      <pc:chgData name="Cristina Gnaciuc" userId="36c4f3c7-79f2-4e56-baeb-854d2e3f9e03" providerId="ADAL" clId="{7D3722CA-29E8-4C3B-A7A5-8946E59B816D}" dt="2023-02-17T16:37:30.592" v="2" actId="20577"/>
      <pc:docMkLst>
        <pc:docMk/>
      </pc:docMkLst>
      <pc:sldChg chg="modSp mod">
        <pc:chgData name="Cristina Gnaciuc" userId="36c4f3c7-79f2-4e56-baeb-854d2e3f9e03" providerId="ADAL" clId="{7D3722CA-29E8-4C3B-A7A5-8946E59B816D}" dt="2023-02-17T16:37:30.592" v="2" actId="20577"/>
        <pc:sldMkLst>
          <pc:docMk/>
          <pc:sldMk cId="217657613" sldId="269"/>
        </pc:sldMkLst>
        <pc:spChg chg="mod">
          <ac:chgData name="Cristina Gnaciuc" userId="36c4f3c7-79f2-4e56-baeb-854d2e3f9e03" providerId="ADAL" clId="{7D3722CA-29E8-4C3B-A7A5-8946E59B816D}" dt="2023-02-17T16:37:30.592"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4/12/2023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Individuals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First and last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“Individual” for Individual Consultant contracts</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See point 2</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IDNP from Identification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3" name="Picture 2" descr="Graphical user interface, application&#10;&#10;Description automatically generated">
            <a:extLst>
              <a:ext uri="{FF2B5EF4-FFF2-40B4-BE49-F238E27FC236}">
                <a16:creationId xmlns:a16="http://schemas.microsoft.com/office/drawing/2014/main" id="{2A8236E3-4507-022E-4186-8A8DFF4B555C}"/>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195"/>
          <a:stretch/>
        </p:blipFill>
        <p:spPr>
          <a:xfrm>
            <a:off x="212670" y="1517615"/>
            <a:ext cx="11766660" cy="5293162"/>
          </a:xfrm>
          <a:prstGeom prst="rect">
            <a:avLst/>
          </a:prstGeom>
          <a:ln>
            <a:noFill/>
          </a:ln>
          <a:effectLst>
            <a:outerShdw blurRad="292100" dist="139700" dir="2700000" algn="tl" rotWithShape="0">
              <a:srgbClr val="333333">
                <a:alpha val="65000"/>
              </a:srgbClr>
            </a:outerShdw>
          </a:effectLst>
        </p:spPr>
      </p:pic>
      <p:sp>
        <p:nvSpPr>
          <p:cNvPr id="4" name="Title 1">
            <a:extLst>
              <a:ext uri="{FF2B5EF4-FFF2-40B4-BE49-F238E27FC236}">
                <a16:creationId xmlns:a16="http://schemas.microsoft.com/office/drawing/2014/main" id="{6B510D79-4F93-FCC3-1BE6-AEC8D21457BC}"/>
              </a:ext>
            </a:extLst>
          </p:cNvPr>
          <p:cNvSpPr txBox="1">
            <a:spLocks/>
          </p:cNvSpPr>
          <p:nvPr/>
        </p:nvSpPr>
        <p:spPr>
          <a:xfrm>
            <a:off x="4241308" y="374064"/>
            <a:ext cx="3352060"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8. Last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275208"/>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“J - Services”</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88324719-A392-09A1-30AE-C57DE48930E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31878"/>
          <a:stretch/>
        </p:blipFill>
        <p:spPr>
          <a:xfrm>
            <a:off x="120736" y="792208"/>
            <a:ext cx="11950528" cy="3974687"/>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noGrp="1" noRot="1" noMove="1" noResize="1" noEditPoints="1" noAdjustHandles="1" noChangeArrowheads="1" noChangeShapeType="1"/>
          </p:cNvSpPr>
          <p:nvPr/>
        </p:nvSpPr>
        <p:spPr>
          <a:xfrm>
            <a:off x="10332086" y="3260324"/>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National ID/ Passport</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2" name="Rectangle 1">
            <a:extLst>
              <a:ext uri="{FF2B5EF4-FFF2-40B4-BE49-F238E27FC236}">
                <a16:creationId xmlns:a16="http://schemas.microsoft.com/office/drawing/2014/main" id="{61BA2FA8-1A0B-CABA-9E7C-339100FA6A5E}"/>
              </a:ext>
            </a:extLst>
          </p:cNvPr>
          <p:cNvSpPr>
            <a:spLocks noGrp="1" noRot="1" noMove="1" noResize="1" noEditPoints="1" noAdjustHandles="1" noChangeArrowheads="1" noChangeShapeType="1"/>
          </p:cNvSpPr>
          <p:nvPr/>
        </p:nvSpPr>
        <p:spPr>
          <a:xfrm>
            <a:off x="4587999" y="3594902"/>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CCA5144E-24F2-A4D5-F862-88A2B259C2D2}"/>
              </a:ext>
            </a:extLst>
          </p:cNvPr>
          <p:cNvCxnSpPr>
            <a:cxnSpLocks noGrp="1" noRot="1" noMove="1" noResize="1" noEditPoints="1" noAdjustHandles="1" noChangeArrowheads="1" noChangeShapeType="1"/>
          </p:cNvCxnSpPr>
          <p:nvPr/>
        </p:nvCxnSpPr>
        <p:spPr>
          <a:xfrm flipH="1">
            <a:off x="4235450" y="3693807"/>
            <a:ext cx="308099"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45e793ef-0031-4b09-a8ac-54742f93ccb1" xsi:nil="true"/>
    <lcf76f155ced4ddcb4097134ff3c332f xmlns="e3444403-f3ee-4177-94fe-65e1cbd0c3f2">
      <Terms xmlns="http://schemas.microsoft.com/office/infopath/2007/PartnerControls"/>
    </lcf76f155ced4ddcb4097134ff3c332f>
    <NegotiationNumber xmlns="e3444403-f3ee-4177-94fe-65e1cbd0c3f2">UNDP-MDA-00297</NegotiationNumber>
    <DocumentCategory xmlns="e3444403-f3ee-4177-94fe-65e1cbd0c3f2">TO_SUPPLIER</DocumentCategory>
    <FileClassificationMode xmlns="e3444403-f3ee-4177-94fe-65e1cbd0c3f2">Public</FileClassificationMode>
    <FileNameDescription xmlns="e3444403-f3ee-4177-94fe-65e1cbd0c3f2" xsi:nil="true"/>
    <OriginalFileName xmlns="e3444403-f3ee-4177-94fe-65e1cbd0c3f2">Self-registration guide for ICs.pptx</OriginalFileName>
    <OriginalNegotiationId xmlns="e3444403-f3ee-4177-94fe-65e1cbd0c3f2">1230011</OriginalNegotiationId>
    <_dlc_DocId xmlns="45e793ef-0031-4b09-a8ac-54742f93ccb1">UNDPPUBDOCS-2047177221-435964</_dlc_DocId>
    <_dlc_DocIdUrl xmlns="45e793ef-0031-4b09-a8ac-54742f93ccb1">
      <Url>https://undp.sharepoint.com/sites/Docs-Public/_layouts/15/DocIdRedir.aspx?ID=UNDPPUBDOCS-2047177221-435964</Url>
      <Description>UNDPPUBDOCS-2047177221-435964</Description>
    </_dlc_DocIdUrl>
    <Token xmlns="e3444403-f3ee-4177-94fe-65e1cbd0c3f2" xsi:nil="true"/>
    <MediaLengthInSeconds xmlns="e3444403-f3ee-4177-94fe-65e1cbd0c3f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03B488AC4D54D41969A52DC2C19756A" ma:contentTypeVersion="23" ma:contentTypeDescription="Create a new document." ma:contentTypeScope="" ma:versionID="3d761d2399db8dfaf1aa81cabd14ff02">
  <xsd:schema xmlns:xsd="http://www.w3.org/2001/XMLSchema" xmlns:xs="http://www.w3.org/2001/XMLSchema" xmlns:p="http://schemas.microsoft.com/office/2006/metadata/properties" xmlns:ns2="e3444403-f3ee-4177-94fe-65e1cbd0c3f2" xmlns:ns3="45e793ef-0031-4b09-a8ac-54742f93ccb1" targetNamespace="http://schemas.microsoft.com/office/2006/metadata/properties" ma:root="true" ma:fieldsID="492b3d43f006125d29d5f7574b20c58b" ns2:_="" ns3:_="">
    <xsd:import namespace="e3444403-f3ee-4177-94fe-65e1cbd0c3f2"/>
    <xsd:import namespace="45e793ef-0031-4b09-a8ac-54742f93ccb1"/>
    <xsd:element name="properties">
      <xsd:complexType>
        <xsd:sequence>
          <xsd:element name="documentManagement">
            <xsd:complexType>
              <xsd:all>
                <xsd:element ref="ns2:OriginalNegotiationId" minOccurs="0"/>
                <xsd:element ref="ns2:OriginalFileName" minOccurs="0"/>
                <xsd:element ref="ns2:NegotiationNumber" minOccurs="0"/>
                <xsd:element ref="ns2:FileNameDescription" minOccurs="0"/>
                <xsd:element ref="ns2:FileClassificationMode" minOccurs="0"/>
                <xsd:element ref="ns2:DocumentCategory" minOccurs="0"/>
                <xsd:element ref="ns2:MediaServiceMetadata" minOccurs="0"/>
                <xsd:element ref="ns2:MediaServiceFastMetadata" minOccurs="0"/>
                <xsd:element ref="ns2:MediaServiceAutoKeyPoints" minOccurs="0"/>
                <xsd:element ref="ns2:MediaServiceKeyPoints" minOccurs="0"/>
                <xsd:element ref="ns2:Token" minOccurs="0"/>
                <xsd:element ref="ns3:_dlc_DocId" minOccurs="0"/>
                <xsd:element ref="ns3:_dlc_DocIdUrl" minOccurs="0"/>
                <xsd:element ref="ns3:_dlc_DocIdPersistId"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LengthInSecond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44403-f3ee-4177-94fe-65e1cbd0c3f2" elementFormDefault="qualified">
    <xsd:import namespace="http://schemas.microsoft.com/office/2006/documentManagement/types"/>
    <xsd:import namespace="http://schemas.microsoft.com/office/infopath/2007/PartnerControls"/>
    <xsd:element name="OriginalNegotiationId" ma:index="8" nillable="true" ma:displayName="OriginalNegotiationId" ma:format="Dropdown" ma:indexed="true" ma:internalName="OriginalNegotiationId">
      <xsd:simpleType>
        <xsd:restriction base="dms:Text">
          <xsd:maxLength value="255"/>
        </xsd:restriction>
      </xsd:simpleType>
    </xsd:element>
    <xsd:element name="OriginalFileName" ma:index="9" nillable="true" ma:displayName="OriginalFileName" ma:format="Dropdown" ma:indexed="true" ma:internalName="OriginalFileName">
      <xsd:simpleType>
        <xsd:restriction base="dms:Text">
          <xsd:maxLength value="255"/>
        </xsd:restriction>
      </xsd:simpleType>
    </xsd:element>
    <xsd:element name="NegotiationNumber" ma:index="10" nillable="true" ma:displayName="NegotiationNumber" ma:format="Dropdown" ma:indexed="true" ma:internalName="NegotiationNumber">
      <xsd:simpleType>
        <xsd:restriction base="dms:Text">
          <xsd:maxLength value="255"/>
        </xsd:restriction>
      </xsd:simpleType>
    </xsd:element>
    <xsd:element name="FileNameDescription" ma:index="11" nillable="true" ma:displayName="FileNameDescription" ma:format="Dropdown" ma:indexed="true" ma:internalName="FileNameDescription">
      <xsd:simpleType>
        <xsd:restriction base="dms:Text">
          <xsd:maxLength value="255"/>
        </xsd:restriction>
      </xsd:simpleType>
    </xsd:element>
    <xsd:element name="FileClassificationMode" ma:index="12" nillable="true" ma:displayName="FileClassificationMode" ma:format="Dropdown" ma:indexed="true" ma:internalName="FileClassificationMode">
      <xsd:simpleType>
        <xsd:restriction base="dms:Text">
          <xsd:maxLength value="255"/>
        </xsd:restriction>
      </xsd:simpleType>
    </xsd:element>
    <xsd:element name="DocumentCategory" ma:index="13" nillable="true" ma:displayName="DocumentCategory" ma:format="Dropdown" ma:indexed="true" ma:internalName="DocumentCategory">
      <xsd:simpleType>
        <xsd:restriction base="dms:Text">
          <xsd:maxLength value="255"/>
        </xsd:restriction>
      </xsd:simpleType>
    </xsd:element>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Token" ma:index="18" nillable="true" ma:displayName="Token" ma:format="Dropdown" ma:indexed="true" ma:internalName="Token">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OCR" ma:index="28" nillable="true" ma:displayName="Extracted Text" ma:internalName="MediaServiceOCR" ma:readOnly="true">
      <xsd:simpleType>
        <xsd:restriction base="dms:Note">
          <xsd:maxLength value="255"/>
        </xsd:restriction>
      </xsd:simpleType>
    </xsd:element>
    <xsd:element name="MediaServiceGenerationTime" ma:index="29" nillable="true" ma:displayName="MediaServiceGenerationTime" ma:hidden="true" ma:internalName="MediaServiceGenerationTime" ma:readOnly="true">
      <xsd:simpleType>
        <xsd:restriction base="dms:Text"/>
      </xsd:simpleType>
    </xsd:element>
    <xsd:element name="MediaServiceEventHashCode" ma:index="30" nillable="true" ma:displayName="MediaServiceEventHashCode" ma:hidden="true" ma:internalName="MediaServiceEventHashCode" ma:readOnly="true">
      <xsd:simpleType>
        <xsd:restriction base="dms:Text"/>
      </xsd:simpleType>
    </xsd:element>
    <xsd:element name="MediaLengthInSeconds" ma:index="31" nillable="true" ma:displayName="MediaLengthInSeconds" ma:hidden="true" ma:internalName="MediaLengthInSeconds" ma:readOnly="true">
      <xsd:simpleType>
        <xsd:restriction base="dms:Unknown"/>
      </xsd:simpleType>
    </xsd:element>
    <xsd:element name="MediaServiceSearchProperties" ma:index="32" nillable="true" ma:displayName="MediaServiceSearchProperties" ma:hidden="true" ma:internalName="MediaServiceSearchProperties" ma:readOnly="true">
      <xsd:simpleType>
        <xsd:restriction base="dms:Note"/>
      </xsd:simpleType>
    </xsd:element>
    <xsd:element name="MediaServiceDateTaken" ma:index="33" nillable="true" ma:displayName="MediaServiceDateTaken" ma:descriptio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5e793ef-0031-4b09-a8ac-54742f93ccb1" elementFormDefault="qualified">
    <xsd:import namespace="http://schemas.microsoft.com/office/2006/documentManagement/types"/>
    <xsd:import namespace="http://schemas.microsoft.com/office/infopath/2007/PartnerControls"/>
    <xsd:element name="_dlc_DocId" ma:index="19" nillable="true" ma:displayName="Document ID Value" ma:description="The value of the document ID assigned to this item." ma:indexed="true"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af0ab169-fd40-457e-8ade-9aed70a7d787}" ma:internalName="TaxCatchAll" ma:showField="CatchAllData" ma:web="45e793ef-0031-4b09-a8ac-54742f93ccb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1340B42E-D109-4FEE-BA52-9CB2D6769D38}">
  <ds:schemaRefs>
    <ds:schemaRef ds:uri="http://schemas.microsoft.com/sharepoint/v3/contenttype/forms"/>
  </ds:schemaRefs>
</ds:datastoreItem>
</file>

<file path=customXml/itemProps2.xml><?xml version="1.0" encoding="utf-8"?>
<ds:datastoreItem xmlns:ds="http://schemas.openxmlformats.org/officeDocument/2006/customXml" ds:itemID="{9A6C7F99-F215-48DB-B11F-8CA655AABFF0}">
  <ds:schemaRefs>
    <ds:schemaRef ds:uri="http://schemas.microsoft.com/office/2006/metadata/properties"/>
    <ds:schemaRef ds:uri="http://schemas.microsoft.com/office/infopath/2007/PartnerControls"/>
    <ds:schemaRef ds:uri="766ed645-27df-4f60-bdb9-9c2623ab91d0"/>
    <ds:schemaRef ds:uri="c848efb5-fe8b-472d-a5a4-7e6e8984cb43"/>
    <ds:schemaRef ds:uri="9b430c72-c3f9-4799-9859-8c5e842af259"/>
  </ds:schemaRefs>
</ds:datastoreItem>
</file>

<file path=customXml/itemProps3.xml><?xml version="1.0" encoding="utf-8"?>
<ds:datastoreItem xmlns:ds="http://schemas.openxmlformats.org/officeDocument/2006/customXml" ds:itemID="{D3964041-7072-4CA8-8284-3A998592421C}"/>
</file>

<file path=customXml/itemProps4.xml><?xml version="1.0" encoding="utf-8"?>
<ds:datastoreItem xmlns:ds="http://schemas.openxmlformats.org/officeDocument/2006/customXml" ds:itemID="{5E62CF1E-9DF5-43D0-B070-29D3780665F9}"/>
</file>

<file path=docProps/app.xml><?xml version="1.0" encoding="utf-8"?>
<Properties xmlns="http://schemas.openxmlformats.org/officeDocument/2006/extended-properties" xmlns:vt="http://schemas.openxmlformats.org/officeDocument/2006/docPropsVTypes">
  <TotalTime>97</TotalTime>
  <Words>402</Words>
  <Application>Microsoft Office PowerPoint</Application>
  <PresentationFormat>Widescreen</PresentationFormat>
  <Paragraphs>23</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Segoe UI</vt:lpstr>
      <vt:lpstr>Office Theme</vt:lpstr>
      <vt:lpstr>Step-by-step self-registration guide for Individuals </vt:lpstr>
      <vt:lpstr>Step 1: Fill in the information below:  1. First and last name 2. “Individual” for Individual Consultant contracts 3. See point 2 4. Select “Republic of Moldova” 5. Enter IDNP from Identification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Natalia Volcovschi</cp:lastModifiedBy>
  <cp:revision>9</cp:revision>
  <dcterms:created xsi:type="dcterms:W3CDTF">2023-02-14T08:37:34Z</dcterms:created>
  <dcterms:modified xsi:type="dcterms:W3CDTF">2023-04-12T14:30:59Z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0x010100703B488AC4D54D41969A52DC2C19756A</vt:lpwstr>
  </property>
  <property fmtid="{D5CDD505-2E9C-101B-9397-08002B2CF9AE}" pid="3" name="MediaServiceImageTags">
    <vt:lpwstr/>
  </property>
  <property fmtid="{D5CDD505-2E9C-101B-9397-08002B2CF9AE}" pid="4" name="_dlc_DocIdItemGuid">
    <vt:lpwstr>be0e3e20-45f9-4917-939b-38683765acec</vt:lpwstr>
  </property>
  <property fmtid="{D5CDD505-2E9C-101B-9397-08002B2CF9AE}" pid="5" name="Order">
    <vt:r8>43596400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