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UNDP-MDA-00299</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1228031</OriginalNegotiationId>
    <_dlc_DocId xmlns="45e793ef-0031-4b09-a8ac-54742f93ccb1">UNDPPUBDOCS-2047177221-436041</_dlc_DocId>
    <_dlc_DocIdUrl xmlns="45e793ef-0031-4b09-a8ac-54742f93ccb1">
      <Url>https://undp.sharepoint.com/sites/Docs-Public/_layouts/15/DocIdRedir.aspx?ID=UNDPPUBDOCS-2047177221-436041</Url>
      <Description>UNDPPUBDOCS-2047177221-436041</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3E222D27-A510-4DB9-84D1-104F5D0A8D67}"/>
</file>

<file path=customXml/itemProps4.xml><?xml version="1.0" encoding="utf-8"?>
<ds:datastoreItem xmlns:ds="http://schemas.openxmlformats.org/officeDocument/2006/customXml" ds:itemID="{DBBAD953-A05F-4B97-8B3A-95DC25E7323E}"/>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5c94d29a-ebc0-4a76-ab71-ea17c976906a</vt:lpwstr>
  </property>
  <property fmtid="{D5CDD505-2E9C-101B-9397-08002B2CF9AE}" pid="5" name="Order">
    <vt:r8>43604100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