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766ed645-27df-4f60-bdb9-9c2623ab91d0">
      <UserInfo>
        <DisplayName>Viorica Staver</DisplayName>
        <AccountId>2063</AccountId>
        <AccountType/>
      </UserInfo>
      <UserInfo>
        <DisplayName>Maria Tarigradean</DisplayName>
        <AccountId>974</AccountId>
        <AccountType/>
      </UserInfo>
    </SharedWithUsers>
    <TaxCatchAll xmlns="c848efb5-fe8b-472d-a5a4-7e6e8984cb43" xsi:nil="true"/>
    <Level_x0020_of_x0020_confidentiality xmlns="9b430c72-c3f9-4799-9859-8c5e842af259" xsi:nil="true"/>
    <Retention_x0020_term xmlns="9b430c72-c3f9-4799-9859-8c5e842af259" xsi:nil="true"/>
    <Record_x0020_type xmlns="9b430c72-c3f9-4799-9859-8c5e842af259" xsi:nil="true"/>
    <lcf76f155ced4ddcb4097134ff3c332f xmlns="9b430c72-c3f9-4799-9859-8c5e842af259">
      <Terms xmlns="http://schemas.microsoft.com/office/infopath/2007/PartnerControls"/>
    </lcf76f155ced4ddcb4097134ff3c332f>
    <Category xmlns="9b430c72-c3f9-4799-9859-8c5e842af259" xsi:nil="true"/>
    <Originating_x0020_format xmlns="9b430c72-c3f9-4799-9859-8c5e842af25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C19C98045680645B5EA75129D66AA8D" ma:contentTypeVersion="21" ma:contentTypeDescription="Create a new document." ma:contentTypeScope="" ma:versionID="f5b7ceee28bfe40b5206a272d8503bf5">
  <xsd:schema xmlns:xsd="http://www.w3.org/2001/XMLSchema" xmlns:xs="http://www.w3.org/2001/XMLSchema" xmlns:p="http://schemas.microsoft.com/office/2006/metadata/properties" xmlns:ns2="9b430c72-c3f9-4799-9859-8c5e842af259" xmlns:ns3="766ed645-27df-4f60-bdb9-9c2623ab91d0" xmlns:ns4="c848efb5-fe8b-472d-a5a4-7e6e8984cb43" targetNamespace="http://schemas.microsoft.com/office/2006/metadata/properties" ma:root="true" ma:fieldsID="7a30eea4a3719c5eaa7d5770eb593cce" ns2:_="" ns3:_="" ns4:_="">
    <xsd:import namespace="9b430c72-c3f9-4799-9859-8c5e842af259"/>
    <xsd:import namespace="766ed645-27df-4f60-bdb9-9c2623ab91d0"/>
    <xsd:import namespace="c848efb5-fe8b-472d-a5a4-7e6e8984cb43"/>
    <xsd:element name="properties">
      <xsd:complexType>
        <xsd:sequence>
          <xsd:element name="documentManagement">
            <xsd:complexType>
              <xsd:all>
                <xsd:element ref="ns2:Category" minOccurs="0"/>
                <xsd:element ref="ns2:Record_x0020_type" minOccurs="0"/>
                <xsd:element ref="ns2:Level_x0020_of_x0020_confidentiality" minOccurs="0"/>
                <xsd:element ref="ns2:Retention_x0020_term" minOccurs="0"/>
                <xsd:element ref="ns2:Originating_x0020_format" minOccurs="0"/>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AutoKeyPoints" minOccurs="0"/>
                <xsd:element ref="ns2:MediaServiceKeyPoints"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430c72-c3f9-4799-9859-8c5e842af259" elementFormDefault="qualified">
    <xsd:import namespace="http://schemas.microsoft.com/office/2006/documentManagement/types"/>
    <xsd:import namespace="http://schemas.microsoft.com/office/infopath/2007/PartnerControls"/>
    <xsd:element name="Category" ma:index="8" nillable="true" ma:displayName="Category" ma:format="Dropdown" ma:internalName="Category">
      <xsd:simpleType>
        <xsd:restriction base="dms:Choice">
          <xsd:enumeration value="Contract administration"/>
          <xsd:enumeration value="Evaluation"/>
          <xsd:enumeration value="Solicitation "/>
          <xsd:enumeration value="Tender"/>
        </xsd:restriction>
      </xsd:simpleType>
    </xsd:element>
    <xsd:element name="Record_x0020_type" ma:index="9" nillable="true" ma:displayName="Record type" ma:format="Dropdown" ma:internalName="Record_x0020_type">
      <xsd:simpleType>
        <xsd:restriction base="dms:Choice">
          <xsd:enumeration value="Announcement"/>
          <xsd:enumeration value="Award Notifications (includes Results Notification, Contract Award, Debriefing with unsuccessful bidders (if any))"/>
          <xsd:enumeration value="Bid Opening Record"/>
          <xsd:enumeration value="Bidding Documents"/>
          <xsd:enumeration value="Bids"/>
          <xsd:enumeration value="CAP/ACP/RACP Approval"/>
          <xsd:enumeration value="Civil Works Contract"/>
          <xsd:enumeration value="Clarifications"/>
          <xsd:enumeration value="Contract Amendment"/>
          <xsd:enumeration value="Contract for Professional Services"/>
          <xsd:enumeration value="Evaluation panel"/>
          <xsd:enumeration value="Evaluation Records (includes Admin Check, Technical Evaluation, Financial Evaluation and Final Evaluation Report)"/>
          <xsd:enumeration value="Individual Consultant/RLA"/>
          <xsd:enumeration value="Institutional Contract"/>
          <xsd:enumeration value="Purchase Order"/>
          <xsd:enumeration value="QA"/>
          <xsd:enumeration value="Reference Check"/>
          <xsd:enumeration value="Terms of Reference"/>
          <xsd:enumeration value="Vendor Documents"/>
          <xsd:enumeration value="Vendor form"/>
        </xsd:restriction>
      </xsd:simpleType>
    </xsd:element>
    <xsd:element name="Level_x0020_of_x0020_confidentiality" ma:index="10" nillable="true" ma:displayName="Level of confidentiality" ma:format="Dropdown" ma:internalName="Level_x0020_of_x0020_confidentiality">
      <xsd:simpleType>
        <xsd:restriction base="dms:Choice">
          <xsd:enumeration value="Confidential"/>
          <xsd:enumeration value="Shared"/>
        </xsd:restriction>
      </xsd:simpleType>
    </xsd:element>
    <xsd:element name="Retention_x0020_term" ma:index="11" nillable="true" ma:displayName="Retention term" ma:format="Dropdown" ma:internalName="Retention_x0020_term">
      <xsd:simpleType>
        <xsd:restriction base="dms:Choice">
          <xsd:enumeration value="Permanent"/>
          <xsd:enumeration value="Superseded"/>
          <xsd:enumeration value="7 years"/>
        </xsd:restriction>
      </xsd:simpleType>
    </xsd:element>
    <xsd:element name="Originating_x0020_format" ma:index="12" nillable="true" ma:displayName="Originating format" ma:format="Dropdown" ma:internalName="Originating_x0020_format">
      <xsd:simpleType>
        <xsd:restriction base="dms:Choice">
          <xsd:enumeration value="Electronic"/>
          <xsd:enumeration value="Paper &amp; electronic"/>
        </xsd:restriction>
      </xsd:simple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DateTaken" ma:index="23" nillable="true" ma:displayName="MediaServiceDateTaken" ma:hidden="true" ma:internalName="MediaServiceDateTaken" ma:readOnly="true">
      <xsd:simpleType>
        <xsd:restriction base="dms:Text"/>
      </xsd:simpleType>
    </xsd:element>
    <xsd:element name="MediaServiceLocation" ma:index="24" nillable="true" ma:displayName="Location" ma:internalName="MediaServiceLocation" ma:readOnly="true">
      <xsd:simpleType>
        <xsd:restriction base="dms:Text"/>
      </xsd:simpleType>
    </xsd:element>
    <xsd:element name="MediaLengthInSeconds" ma:index="25"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66ed645-27df-4f60-bdb9-9c2623ab91d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848efb5-fe8b-472d-a5a4-7e6e8984cb43" elementFormDefault="qualified">
    <xsd:import namespace="http://schemas.microsoft.com/office/2006/documentManagement/types"/>
    <xsd:import namespace="http://schemas.microsoft.com/office/infopath/2007/PartnerControls"/>
    <xsd:element name="TaxCatchAll" ma:index="28" nillable="true" ma:displayName="Taxonomy Catch All Column" ma:hidden="true" ma:list="{e9518208-ebf7-401d-aa72-76c524249f50}" ma:internalName="TaxCatchAll" ma:showField="CatchAllData" ma:web="c848efb5-fe8b-472d-a5a4-7e6e8984cb4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97A9409D-B37D-4055-A1C8-54067C6BD2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430c72-c3f9-4799-9859-8c5e842af259"/>
    <ds:schemaRef ds:uri="766ed645-27df-4f60-bdb9-9c2623ab91d0"/>
    <ds:schemaRef ds:uri="c848efb5-fe8b-472d-a5a4-7e6e8984cb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0x010100DC19C98045680645B5EA75129D66AA8D</vt:lpwstr>
  </property>
  <property fmtid="{D5CDD505-2E9C-101B-9397-08002B2CF9AE}" pid="3" name="MediaServiceImageTags">
    <vt:lpwstr/>
  </property>
</Properties>
</file>