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UNDP-MDA-00311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1277018</OriginalNegotiationId>
    <_dlc_DocId xmlns="45e793ef-0031-4b09-a8ac-54742f93ccb1">UNDPPUBDOCS-2047177221-442782</_dlc_DocId>
    <_dlc_DocIdUrl xmlns="45e793ef-0031-4b09-a8ac-54742f93ccb1">
      <Url>https://undp.sharepoint.com/sites/Docs-Public/_layouts/15/DocIdRedir.aspx?ID=UNDPPUBDOCS-2047177221-442782</Url>
      <Description>UNDPPUBDOCS-2047177221-442782</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EA06C94F-0391-4FE1-8798-02A2C30C6697}"/>
</file>

<file path=customXml/itemProps4.xml><?xml version="1.0" encoding="utf-8"?>
<ds:datastoreItem xmlns:ds="http://schemas.openxmlformats.org/officeDocument/2006/customXml" ds:itemID="{8043E2EC-DFC1-4701-94B7-C38CAD19DD16}"/>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d599f614-0617-420d-a308-ada31306f7d2</vt:lpwstr>
  </property>
  <property fmtid="{D5CDD505-2E9C-101B-9397-08002B2CF9AE}" pid="5" name="Order">
    <vt:r8>44278200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