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UNDP-MDA-00358</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300001453537232</OriginalNegotiationId>
    <_dlc_DocId xmlns="45e793ef-0031-4b09-a8ac-54742f93ccb1">UNDPPUBDOCS-2047177221-474493</_dlc_DocId>
    <_dlc_DocIdUrl xmlns="45e793ef-0031-4b09-a8ac-54742f93ccb1">
      <Url>https://undp.sharepoint.com/sites/Docs-Public/_layouts/15/DocIdRedir.aspx?ID=UNDPPUBDOCS-2047177221-474493</Url>
      <Description>UNDPPUBDOCS-2047177221-474493</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B09BEA0D-F452-4D71-9039-904D4BE2A30E}"/>
</file>

<file path=customXml/itemProps4.xml><?xml version="1.0" encoding="utf-8"?>
<ds:datastoreItem xmlns:ds="http://schemas.openxmlformats.org/officeDocument/2006/customXml" ds:itemID="{C4F5C10D-E5D0-4DA8-BE99-A3FF651665AE}"/>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fe7d3da4-eaed-4e59-971b-4b3ae0b9f31d</vt:lpwstr>
  </property>
  <property fmtid="{D5CDD505-2E9C-101B-9397-08002B2CF9AE}" pid="5" name="Order">
    <vt:r8>47449300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