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UNDP-MDA-00423</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2045062</OriginalNegotiationId>
    <_dlc_DocId xmlns="45e793ef-0031-4b09-a8ac-54742f93ccb1">UNDPPUBDOCS-2047177221-685514</_dlc_DocId>
    <_dlc_DocIdUrl xmlns="45e793ef-0031-4b09-a8ac-54742f93ccb1">
      <Url>https://undp.sharepoint.com/sites/Docs-Public/_layouts/15/DocIdRedir.aspx?ID=UNDPPUBDOCS-2047177221-685514</Url>
      <Description>UNDPPUBDOCS-2047177221-685514</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377D3BA7-E313-4842-827F-803D9060FCB9}"/>
</file>

<file path=customXml/itemProps4.xml><?xml version="1.0" encoding="utf-8"?>
<ds:datastoreItem xmlns:ds="http://schemas.openxmlformats.org/officeDocument/2006/customXml" ds:itemID="{6F35E889-1485-4CE2-A1CE-18678FB4A601}"/>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afd0567b-b599-4189-8a2d-ceff9a9c080d</vt:lpwstr>
  </property>
  <property fmtid="{D5CDD505-2E9C-101B-9397-08002B2CF9AE}" pid="5" name="Order">
    <vt:r8>68551400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