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UNDP-MDA-00432</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Individual Contractors.pptx</OriginalFileName>
    <OriginalNegotiationId xmlns="e3444403-f3ee-4177-94fe-65e1cbd0c3f2">2095072</OriginalNegotiationId>
    <_dlc_DocId xmlns="45e793ef-0031-4b09-a8ac-54742f93ccb1">UNDPPUBDOCS-2047177221-697726</_dlc_DocId>
    <_dlc_DocIdUrl xmlns="45e793ef-0031-4b09-a8ac-54742f93ccb1">
      <Url>https://undp.sharepoint.com/sites/Docs-Public/_layouts/15/DocIdRedir.aspx?ID=UNDPPUBDOCS-2047177221-697726</Url>
      <Description>UNDPPUBDOCS-2047177221-697726</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594588D5-8165-457E-A4F5-AF233DC6DD15}"/>
</file>

<file path=customXml/itemProps4.xml><?xml version="1.0" encoding="utf-8"?>
<ds:datastoreItem xmlns:ds="http://schemas.openxmlformats.org/officeDocument/2006/customXml" ds:itemID="{CF6E3834-9B07-4D09-BDBB-F957FAEDEA41}"/>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f3fe78ee-d57c-41e0-aa2e-353221a8efe1</vt:lpwstr>
  </property>
  <property fmtid="{D5CDD505-2E9C-101B-9397-08002B2CF9AE}" pid="5" name="Order">
    <vt:r8>69772600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