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UNDP-MDA-00443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2153104</OriginalNegotiationId>
    <_dlc_DocId xmlns="45e793ef-0031-4b09-a8ac-54742f93ccb1">UNDPPUBDOCS-2047177221-749492</_dlc_DocId>
    <_dlc_DocIdUrl xmlns="45e793ef-0031-4b09-a8ac-54742f93ccb1">
      <Url>https://undp.sharepoint.com/sites/Docs-Public/_layouts/15/DocIdRedir.aspx?ID=UNDPPUBDOCS-2047177221-749492</Url>
      <Description>UNDPPUBDOCS-2047177221-749492</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39154D0E-48E7-4363-9B07-BA6B5A6F7304}"/>
</file>

<file path=customXml/itemProps4.xml><?xml version="1.0" encoding="utf-8"?>
<ds:datastoreItem xmlns:ds="http://schemas.openxmlformats.org/officeDocument/2006/customXml" ds:itemID="{C0BC2770-D4C2-4123-A407-C939032EB358}"/>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8d355d77-b341-4d59-991d-1f6fb3c58834</vt:lpwstr>
  </property>
  <property fmtid="{D5CDD505-2E9C-101B-9397-08002B2CF9AE}" pid="5" name="Order">
    <vt:r8>74949200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