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UNDP-MDA-00453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2183065</OriginalNegotiationId>
    <_dlc_DocId xmlns="45e793ef-0031-4b09-a8ac-54742f93ccb1">UNDPPUBDOCS-2047177221-772982</_dlc_DocId>
    <_dlc_DocIdUrl xmlns="45e793ef-0031-4b09-a8ac-54742f93ccb1">
      <Url>https://undp.sharepoint.com/sites/Docs-Public/_layouts/15/DocIdRedir.aspx?ID=UNDPPUBDOCS-2047177221-772982</Url>
      <Description>UNDPPUBDOCS-2047177221-772982</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F3EB9EDB-DCC1-4CF1-91A2-900CAF118DE8}"/>
</file>

<file path=customXml/itemProps4.xml><?xml version="1.0" encoding="utf-8"?>
<ds:datastoreItem xmlns:ds="http://schemas.openxmlformats.org/officeDocument/2006/customXml" ds:itemID="{3463D881-2825-42E9-9956-57CB1DD04C41}"/>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d3c92266-24b5-42d6-8e0a-cc7ff70864e6</vt:lpwstr>
  </property>
  <property fmtid="{D5CDD505-2E9C-101B-9397-08002B2CF9AE}" pid="5" name="Order">
    <vt:r8>77298200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