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UNDP-MDA-00494</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Individual Contractors.pptx</OriginalFileName>
    <OriginalNegotiationId xmlns="e3444403-f3ee-4177-94fe-65e1cbd0c3f2">300001842580189</OriginalNegotiationId>
    <_dlc_DocId xmlns="45e793ef-0031-4b09-a8ac-54742f93ccb1">UNDPPUBDOCS-2047177221-942807</_dlc_DocId>
    <_dlc_DocIdUrl xmlns="45e793ef-0031-4b09-a8ac-54742f93ccb1">
      <Url>https://undp.sharepoint.com/sites/Docs-Public/_layouts/15/DocIdRedir.aspx?ID=UNDPPUBDOCS-2047177221-942807</Url>
      <Description>UNDPPUBDOCS-2047177221-942807</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751EBACE-57B8-4F73-9418-8915496CE338}"/>
</file>

<file path=customXml/itemProps4.xml><?xml version="1.0" encoding="utf-8"?>
<ds:datastoreItem xmlns:ds="http://schemas.openxmlformats.org/officeDocument/2006/customXml" ds:itemID="{C1F7389C-99AF-4CF3-8968-1A86FB4DF332}"/>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753f3dd4-99fc-420e-a184-0e4ec726ac27</vt:lpwstr>
  </property>
  <property fmtid="{D5CDD505-2E9C-101B-9397-08002B2CF9AE}" pid="5" name="Order">
    <vt:r8>94280700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