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de74a6c-6be9-44df-a362-f8fbfead97bd" xsi:nil="true"/>
    <lcf76f155ced4ddcb4097134ff3c332f xmlns="cdc20d2c-2931-413b-ad06-1f0f54d2759b">
      <Terms xmlns="http://schemas.microsoft.com/office/infopath/2007/PartnerControls"/>
    </lcf76f155ced4ddcb4097134ff3c332f>
    <MediaLengthInSeconds xmlns="cdc20d2c-2931-413b-ad06-1f0f54d2759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A9B2D9A7F73E4A89A469CDD37B0FAF" ma:contentTypeVersion="15" ma:contentTypeDescription="Create a new document." ma:contentTypeScope="" ma:versionID="6af1e17e8944eb6385845ed4eae5e38a">
  <xsd:schema xmlns:xsd="http://www.w3.org/2001/XMLSchema" xmlns:xs="http://www.w3.org/2001/XMLSchema" xmlns:p="http://schemas.microsoft.com/office/2006/metadata/properties" xmlns:ns2="cdc20d2c-2931-413b-ad06-1f0f54d2759b" xmlns:ns3="cde74a6c-6be9-44df-a362-f8fbfead97bd" targetNamespace="http://schemas.microsoft.com/office/2006/metadata/properties" ma:root="true" ma:fieldsID="0c9b2cf1e334de49a1e18bf0fcd5d490" ns2:_="" ns3:_="">
    <xsd:import namespace="cdc20d2c-2931-413b-ad06-1f0f54d2759b"/>
    <xsd:import namespace="cde74a6c-6be9-44df-a362-f8fbfead97b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20d2c-2931-413b-ad06-1f0f54d275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e74a6c-6be9-44df-a362-f8fbfead97b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4d0187c-0757-4a4f-9cd6-ea5e59aace48}" ma:internalName="TaxCatchAll" ma:showField="CatchAllData" ma:web="cde74a6c-6be9-44df-a362-f8fbfead97b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629B05EB-49D0-4998-A0D1-B019B6DEE914}"/>
</file>

<file path=customXml/itemProps4.xml><?xml version="1.0" encoding="utf-8"?>
<ds:datastoreItem xmlns:ds="http://schemas.openxmlformats.org/officeDocument/2006/customXml" ds:itemID="{9F04B25F-06DF-4184-B8F7-95290CEF6916}"/>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90d3ffb9-b396-4bd8-935e-19a00a6b9068</vt:lpwstr>
  </property>
  <property fmtid="{D5CDD505-2E9C-101B-9397-08002B2CF9AE}" pid="5" name="Order">
    <vt:r8>94282100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