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UNDP-MDA-00496</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300001843261241</OriginalNegotiationId>
    <_dlc_DocId xmlns="45e793ef-0031-4b09-a8ac-54742f93ccb1">UNDPPUBDOCS-2047177221-958291</_dlc_DocId>
    <_dlc_DocIdUrl xmlns="45e793ef-0031-4b09-a8ac-54742f93ccb1">
      <Url>https://undp.sharepoint.com/sites/Docs-Public/_layouts/15/DocIdRedir.aspx?ID=UNDPPUBDOCS-2047177221-958291</Url>
      <Description>UNDPPUBDOCS-2047177221-958291</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F081095C-49D5-4990-BD22-DE319CAA27CC}"/>
</file>

<file path=customXml/itemProps4.xml><?xml version="1.0" encoding="utf-8"?>
<ds:datastoreItem xmlns:ds="http://schemas.openxmlformats.org/officeDocument/2006/customXml" ds:itemID="{D95C993D-C88D-4653-881C-2C08EBE853B8}"/>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ed4a5ad3-35f0-4420-9f2f-e92d38ad6fc6</vt:lpwstr>
  </property>
  <property fmtid="{D5CDD505-2E9C-101B-9397-08002B2CF9AE}" pid="5" name="Order">
    <vt:r8>95829100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