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UNDP-MDA-00503</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Individual Contractors.pptx</OriginalFileName>
    <OriginalNegotiationId xmlns="e3444403-f3ee-4177-94fe-65e1cbd0c3f2">300001851672012</OriginalNegotiationId>
    <_dlc_DocId xmlns="45e793ef-0031-4b09-a8ac-54742f93ccb1">UNDPPUBDOCS-2047177221-961183</_dlc_DocId>
    <_dlc_DocIdUrl xmlns="45e793ef-0031-4b09-a8ac-54742f93ccb1">
      <Url>https://undp.sharepoint.com/sites/Docs-Public/_layouts/15/DocIdRedir.aspx?ID=UNDPPUBDOCS-2047177221-961183</Url>
      <Description>UNDPPUBDOCS-2047177221-961183</Description>
    </_dlc_DocIdUrl>
    <Token xmlns="e3444403-f3ee-4177-94fe-65e1cbd0c3f2" xsi:nil="true"/>
    <MediaLengthInSeconds xmlns="e3444403-f3ee-4177-94fe-65e1cbd0c3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2AC4B8DE-A109-474B-B897-37C513C6ECE3}"/>
</file>

<file path=customXml/itemProps4.xml><?xml version="1.0" encoding="utf-8"?>
<ds:datastoreItem xmlns:ds="http://schemas.openxmlformats.org/officeDocument/2006/customXml" ds:itemID="{6E69D8D6-D1AA-4C92-9337-11D33886970D}"/>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90d798e6-648f-41b3-bdd7-c0aad5db58b2</vt:lpwstr>
  </property>
  <property fmtid="{D5CDD505-2E9C-101B-9397-08002B2CF9AE}" pid="5" name="Order">
    <vt:r8>96118300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