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UNDP-MDA-00506</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300001858255362</OriginalNegotiationId>
    <_dlc_DocId xmlns="45e793ef-0031-4b09-a8ac-54742f93ccb1">UNDPPUBDOCS-2047177221-967310</_dlc_DocId>
    <_dlc_DocIdUrl xmlns="45e793ef-0031-4b09-a8ac-54742f93ccb1">
      <Url>https://undp.sharepoint.com/sites/Docs-Public/_layouts/15/DocIdRedir.aspx?ID=UNDPPUBDOCS-2047177221-967310</Url>
      <Description>UNDPPUBDOCS-2047177221-967310</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17875FD5-1EC6-456D-941A-E5AAF6A3288A}"/>
</file>

<file path=customXml/itemProps4.xml><?xml version="1.0" encoding="utf-8"?>
<ds:datastoreItem xmlns:ds="http://schemas.openxmlformats.org/officeDocument/2006/customXml" ds:itemID="{74B70189-B0D9-436B-8EF5-0DEF0DCA739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ff38f6ba-86c8-4e86-a8be-902a924e91cd</vt:lpwstr>
  </property>
  <property fmtid="{D5CDD505-2E9C-101B-9397-08002B2CF9AE}" pid="5" name="Order">
    <vt:r8>96731000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