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UNDP-MDA-00515</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300001865978968</OriginalNegotiationId>
    <_dlc_DocId xmlns="45e793ef-0031-4b09-a8ac-54742f93ccb1">UNDPPUBDOCS-2047177221-979664</_dlc_DocId>
    <_dlc_DocIdUrl xmlns="45e793ef-0031-4b09-a8ac-54742f93ccb1">
      <Url>https://undp.sharepoint.com/sites/Docs-Public/_layouts/15/DocIdRedir.aspx?ID=UNDPPUBDOCS-2047177221-979664</Url>
      <Description>UNDPPUBDOCS-2047177221-979664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EC06D2A0-932D-4438-B644-1EC303AFC57C}"/>
</file>

<file path=customXml/itemProps4.xml><?xml version="1.0" encoding="utf-8"?>
<ds:datastoreItem xmlns:ds="http://schemas.openxmlformats.org/officeDocument/2006/customXml" ds:itemID="{327DF7FC-A685-4B32-8C80-50277CA16014}"/>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a2adcad7-cfed-4e4c-9e10-9cd2257b7ea4</vt:lpwstr>
  </property>
  <property fmtid="{D5CDD505-2E9C-101B-9397-08002B2CF9AE}" pid="5" name="Order">
    <vt:r8>97966400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