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1E5510-0ED0-43A9-BF3D-5506DD7B38D7}" v="1" dt="2025-02-02T06:06:56.0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B71E5510-0ED0-43A9-BF3D-5506DD7B38D7}"/>
    <pc:docChg chg="modSld">
      <pc:chgData name="Cristina Gnaciuc" userId="36c4f3c7-79f2-4e56-baeb-854d2e3f9e03" providerId="ADAL" clId="{B71E5510-0ED0-43A9-BF3D-5506DD7B38D7}" dt="2025-02-02T06:06:56.012" v="1" actId="20577"/>
      <pc:docMkLst>
        <pc:docMk/>
      </pc:docMkLst>
      <pc:sldChg chg="modSp mod">
        <pc:chgData name="Cristina Gnaciuc" userId="36c4f3c7-79f2-4e56-baeb-854d2e3f9e03" providerId="ADAL" clId="{B71E5510-0ED0-43A9-BF3D-5506DD7B38D7}" dt="2025-02-02T06:06:56.012" v="1" actId="20577"/>
        <pc:sldMkLst>
          <pc:docMk/>
          <pc:sldMk cId="217657613" sldId="269"/>
        </pc:sldMkLst>
        <pc:spChg chg="mod">
          <ac:chgData name="Cristina Gnaciuc" userId="36c4f3c7-79f2-4e56-baeb-854d2e3f9e03" providerId="ADAL" clId="{B71E5510-0ED0-43A9-BF3D-5506DD7B38D7}" dt="2025-02-02T06:06:56.012" v="1" actId="20577"/>
          <ac:spMkLst>
            <pc:docMk/>
            <pc:sldMk cId="217657613" sldId="269"/>
            <ac:spMk id="3" creationId="{9DAF44F8-2F4B-0D0F-AF2D-4628C7B30BDC}"/>
          </ac:spMkLst>
        </pc:spChg>
      </pc:sldChg>
    </pc:docChg>
  </pc:docChgLst>
  <pc:docChgLst>
    <pc:chgData name="Cristina Gnaciuc" userId="36c4f3c7-79f2-4e56-baeb-854d2e3f9e03" providerId="ADAL" clId="{FF8C6B9D-712C-4582-9B10-5ED96D4B000C}"/>
    <pc:docChg chg="undo custSel addSld delSld modSld">
      <pc:chgData name="Cristina Gnaciuc" userId="36c4f3c7-79f2-4e56-baeb-854d2e3f9e03" providerId="ADAL" clId="{FF8C6B9D-712C-4582-9B10-5ED96D4B000C}" dt="2023-05-11T07:18:18.127" v="430" actId="313"/>
      <pc:docMkLst>
        <pc:docMk/>
      </pc:docMkLst>
      <pc:sldChg chg="new del">
        <pc:chgData name="Cristina Gnaciuc" userId="36c4f3c7-79f2-4e56-baeb-854d2e3f9e03" providerId="ADAL" clId="{FF8C6B9D-712C-4582-9B10-5ED96D4B000C}" dt="2023-05-11T07:18:06.621" v="429" actId="2696"/>
        <pc:sldMkLst>
          <pc:docMk/>
          <pc:sldMk cId="1157721412" sldId="270"/>
        </pc:sldMkLst>
      </pc:sldChg>
      <pc:sldChg chg="addSp delSp modSp add mod chgLayout">
        <pc:chgData name="Cristina Gnaciuc" userId="36c4f3c7-79f2-4e56-baeb-854d2e3f9e03" providerId="ADAL" clId="{FF8C6B9D-712C-4582-9B10-5ED96D4B000C}" dt="2023-05-11T07:18:18.127" v="430" actId="313"/>
        <pc:sldMkLst>
          <pc:docMk/>
          <pc:sldMk cId="3288984686" sldId="271"/>
        </pc:sldMkLst>
        <pc:spChg chg="add mod ord">
          <ac:chgData name="Cristina Gnaciuc" userId="36c4f3c7-79f2-4e56-baeb-854d2e3f9e03" providerId="ADAL" clId="{FF8C6B9D-712C-4582-9B10-5ED96D4B000C}" dt="2023-05-11T07:18:18.127" v="430" actId="313"/>
          <ac:spMkLst>
            <pc:docMk/>
            <pc:sldMk cId="3288984686" sldId="271"/>
            <ac:spMk id="2" creationId="{C37B42CB-1D88-DC5C-EDD6-30A082CE0678}"/>
          </ac:spMkLst>
        </pc:spChg>
        <pc:spChg chg="mod ord">
          <ac:chgData name="Cristina Gnaciuc" userId="36c4f3c7-79f2-4e56-baeb-854d2e3f9e03" providerId="ADAL" clId="{FF8C6B9D-712C-4582-9B10-5ED96D4B000C}" dt="2023-05-11T06:57:16.053" v="428" actId="121"/>
          <ac:spMkLst>
            <pc:docMk/>
            <pc:sldMk cId="3288984686" sldId="271"/>
            <ac:spMk id="4" creationId="{D8108D6E-924B-4079-1AB1-ADB5646D6A28}"/>
          </ac:spMkLst>
        </pc:spChg>
        <pc:picChg chg="del">
          <ac:chgData name="Cristina Gnaciuc" userId="36c4f3c7-79f2-4e56-baeb-854d2e3f9e03" providerId="ADAL" clId="{FF8C6B9D-712C-4582-9B10-5ED96D4B000C}" dt="2023-05-11T06:52:35.049" v="94" actId="478"/>
          <ac:picMkLst>
            <pc:docMk/>
            <pc:sldMk cId="3288984686" sldId="271"/>
            <ac:picMk id="3" creationId="{6B77DFE8-9A82-D3D4-27D7-A86B1C5B37CF}"/>
          </ac:picMkLst>
        </pc:picChg>
      </pc:sldChg>
    </pc:docChg>
  </pc:docChgLst>
  <pc:docChgLst>
    <pc:chgData name="Cristina Gnaciuc" userId="36c4f3c7-79f2-4e56-baeb-854d2e3f9e03" providerId="ADAL" clId="{5F031902-B28E-4D82-AFCA-D4A0CDC90BF0}"/>
    <pc:docChg chg="modSld">
      <pc:chgData name="Cristina Gnaciuc" userId="36c4f3c7-79f2-4e56-baeb-854d2e3f9e03" providerId="ADAL" clId="{5F031902-B28E-4D82-AFCA-D4A0CDC90BF0}" dt="2023-02-17T16:37:58.500" v="2" actId="20577"/>
      <pc:docMkLst>
        <pc:docMk/>
      </pc:docMkLst>
      <pc:sldChg chg="modSp mod">
        <pc:chgData name="Cristina Gnaciuc" userId="36c4f3c7-79f2-4e56-baeb-854d2e3f9e03" providerId="ADAL" clId="{5F031902-B28E-4D82-AFCA-D4A0CDC90BF0}" dt="2023-02-17T16:37:58.500" v="2" actId="20577"/>
        <pc:sldMkLst>
          <pc:docMk/>
          <pc:sldMk cId="217657613" sldId="269"/>
        </pc:sldMkLst>
        <pc:spChg chg="mod">
          <ac:chgData name="Cristina Gnaciuc" userId="36c4f3c7-79f2-4e56-baeb-854d2e3f9e03" providerId="ADAL" clId="{5F031902-B28E-4D82-AFCA-D4A0CDC90BF0}" dt="2023-02-17T16:37:58.500" v="2" actId="20577"/>
          <ac:spMkLst>
            <pc:docMk/>
            <pc:sldMk cId="217657613" sldId="269"/>
            <ac:spMk id="3" creationId="{9DAF44F8-2F4B-0D0F-AF2D-4628C7B30BDC}"/>
          </ac:spMkLst>
        </pc:spChg>
      </pc:sldChg>
    </pc:docChg>
  </pc:docChgLst>
  <pc:docChgLst>
    <pc:chgData name="Cristina Gnaciuc" userId="36c4f3c7-79f2-4e56-baeb-854d2e3f9e03" providerId="ADAL" clId="{68D8581F-B2D8-4638-A06A-8E0277F7D548}"/>
    <pc:docChg chg="modSld">
      <pc:chgData name="Cristina Gnaciuc" userId="36c4f3c7-79f2-4e56-baeb-854d2e3f9e03" providerId="ADAL" clId="{68D8581F-B2D8-4638-A06A-8E0277F7D548}" dt="2024-06-21T21:09:30.193" v="1" actId="6549"/>
      <pc:docMkLst>
        <pc:docMk/>
      </pc:docMkLst>
      <pc:sldChg chg="modSp mod">
        <pc:chgData name="Cristina Gnaciuc" userId="36c4f3c7-79f2-4e56-baeb-854d2e3f9e03" providerId="ADAL" clId="{68D8581F-B2D8-4638-A06A-8E0277F7D548}" dt="2024-06-21T21:09:30.193" v="1" actId="6549"/>
        <pc:sldMkLst>
          <pc:docMk/>
          <pc:sldMk cId="217657613" sldId="269"/>
        </pc:sldMkLst>
        <pc:spChg chg="mod">
          <ac:chgData name="Cristina Gnaciuc" userId="36c4f3c7-79f2-4e56-baeb-854d2e3f9e03" providerId="ADAL" clId="{68D8581F-B2D8-4638-A06A-8E0277F7D548}" dt="2024-06-21T21:09:30.193" v="1" actId="6549"/>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tm.fa.em2.oraclecloud.com/fscmUI/redwood/supplier-registration/register-supplier/register-supplier-verific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companies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a:t>
            </a:r>
            <a:r>
              <a:rPr lang="en-US" sz="2400" b="1"/>
              <a:t>): </a:t>
            </a:r>
            <a:r>
              <a:rPr lang="en-US" sz="2000" u="sng">
                <a:solidFill>
                  <a:srgbClr val="444444"/>
                </a:solidFill>
                <a:effectLst/>
                <a:latin typeface="Segoe UI" panose="020B0502040204020203" pitchFamily="34" charset="0"/>
                <a:ea typeface="Calibri" panose="020F0502020204030204" pitchFamily="34" charset="0"/>
                <a:hlinkClick r:id="rId2"/>
              </a:rPr>
              <a:t>https://estm.fa.em2.oraclecloud.com/fscmUI/redwood/supplier-registration/register-supplier/register-supplier-verification</a:t>
            </a:r>
            <a:r>
              <a:rPr lang="en-US" sz="2000" u="sng">
                <a:solidFill>
                  <a:srgbClr val="444444"/>
                </a:solidFill>
                <a:effectLst/>
                <a:latin typeface="Segoe UI" panose="020B0502040204020203" pitchFamily="34" charset="0"/>
                <a:ea typeface="Calibri" panose="020F0502020204030204" pitchFamily="34" charset="0"/>
              </a:rPr>
              <a:t> </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noRot="1" noMove="1" noResize="1" noEditPoints="1" noAdjustHandles="1" noChangeArrowheads="1" noChangeShapeType="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Company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Company/ Corporation or other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Supplier</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IDNO from Registration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
        <p:nvSpPr>
          <p:cNvPr id="4" name="Title 1">
            <a:extLst>
              <a:ext uri="{FF2B5EF4-FFF2-40B4-BE49-F238E27FC236}">
                <a16:creationId xmlns:a16="http://schemas.microsoft.com/office/drawing/2014/main" id="{6B510D79-4F93-FCC3-1BE6-AEC8D21457BC}"/>
              </a:ext>
            </a:extLst>
          </p:cNvPr>
          <p:cNvSpPr txBox="1">
            <a:spLocks noGrp="1" noRot="1" noMove="1" noResize="1" noEditPoints="1" noAdjustHandles="1" noChangeArrowheads="1" noChangeShapeType="1"/>
          </p:cNvSpPr>
          <p:nvPr/>
        </p:nvSpPr>
        <p:spPr>
          <a:xfrm>
            <a:off x="4241308" y="374064"/>
            <a:ext cx="5321792"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 of the company’s representative authorized to sign contracts </a:t>
            </a:r>
          </a:p>
          <a:p>
            <a:pPr>
              <a:lnSpc>
                <a:spcPct val="107000"/>
              </a:lnSpc>
              <a:spcBef>
                <a:spcPts val="0"/>
              </a:spcBef>
            </a:pPr>
            <a:r>
              <a:rPr lang="en-US" sz="1200" dirty="0">
                <a:latin typeface="Calibri" panose="020F0502020204030204" pitchFamily="34" charset="0"/>
                <a:cs typeface="Times New Roman" panose="02020603050405020304" pitchFamily="18" charset="0"/>
              </a:rPr>
              <a:t>8. Last name of the above representative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6" name="Picture 5" descr="Graphical user interface, application&#10;&#10;Description automatically generated">
            <a:extLst>
              <a:ext uri="{FF2B5EF4-FFF2-40B4-BE49-F238E27FC236}">
                <a16:creationId xmlns:a16="http://schemas.microsoft.com/office/drawing/2014/main" id="{0437BF56-964A-AA5D-B4C9-7F3E964D3F7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429826" y="1558900"/>
            <a:ext cx="10371443" cy="508567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category</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a:t>
            </a:r>
            <a:r>
              <a:rPr lang="en-US" b="1" dirty="0">
                <a:latin typeface="Calibri" panose="020F0502020204030204" pitchFamily="34" charset="0"/>
                <a:cs typeface="Times New Roman" panose="02020603050405020304" pitchFamily="18" charset="0"/>
              </a:rPr>
              <a:t>Registration Certificate</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5" name="Picture 4" descr="Graphical user interface, text, email&#10;&#10;Description automatically generated">
            <a:extLst>
              <a:ext uri="{FF2B5EF4-FFF2-40B4-BE49-F238E27FC236}">
                <a16:creationId xmlns:a16="http://schemas.microsoft.com/office/drawing/2014/main" id="{94C3634F-C778-762E-667F-8E2334B1786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6072" b="29603"/>
          <a:stretch/>
        </p:blipFill>
        <p:spPr>
          <a:xfrm>
            <a:off x="368423" y="508246"/>
            <a:ext cx="11570563" cy="4333949"/>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p:cNvSpPr>
          <p:nvPr/>
        </p:nvSpPr>
        <p:spPr>
          <a:xfrm>
            <a:off x="10296618" y="3341023"/>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cxnSp>
        <p:nvCxnSpPr>
          <p:cNvPr id="8" name="Straight Arrow Connector 7">
            <a:extLst>
              <a:ext uri="{FF2B5EF4-FFF2-40B4-BE49-F238E27FC236}">
                <a16:creationId xmlns:a16="http://schemas.microsoft.com/office/drawing/2014/main" id="{3B2B3F22-0613-7C3E-DB8A-85486D5DD22F}"/>
              </a:ext>
            </a:extLst>
          </p:cNvPr>
          <p:cNvCxnSpPr/>
          <p:nvPr/>
        </p:nvCxnSpPr>
        <p:spPr>
          <a:xfrm>
            <a:off x="11338560" y="3701143"/>
            <a:ext cx="217714" cy="3648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10" name="Rectangle 9">
            <a:extLst>
              <a:ext uri="{FF2B5EF4-FFF2-40B4-BE49-F238E27FC236}">
                <a16:creationId xmlns:a16="http://schemas.microsoft.com/office/drawing/2014/main" id="{6CCA3AAB-D4CD-196E-BF33-96F5A3FD1B4C}"/>
              </a:ext>
            </a:extLst>
          </p:cNvPr>
          <p:cNvSpPr>
            <a:spLocks noGrp="1" noRot="1" noMove="1" noResize="1" noEditPoints="1" noAdjustHandles="1" noChangeArrowheads="1" noChangeShapeType="1"/>
          </p:cNvSpPr>
          <p:nvPr/>
        </p:nvSpPr>
        <p:spPr>
          <a:xfrm>
            <a:off x="4996064" y="4615125"/>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83B65824-AC0C-E83A-8CA4-031187E178E9}"/>
              </a:ext>
            </a:extLst>
          </p:cNvPr>
          <p:cNvCxnSpPr/>
          <p:nvPr/>
        </p:nvCxnSpPr>
        <p:spPr>
          <a:xfrm flipH="1">
            <a:off x="4495800" y="4699463"/>
            <a:ext cx="342900"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848efb5-fe8b-472d-a5a4-7e6e8984cb43" xsi:nil="true"/>
    <Level_x0020_of_x0020_confidentiality xmlns="9b430c72-c3f9-4799-9859-8c5e842af259" xsi:nil="true"/>
    <Retention_x0020_term xmlns="9b430c72-c3f9-4799-9859-8c5e842af259" xsi:nil="true"/>
    <Record_x0020_type xmlns="9b430c72-c3f9-4799-9859-8c5e842af259" xsi:nil="true"/>
    <lcf76f155ced4ddcb4097134ff3c332f xmlns="9b430c72-c3f9-4799-9859-8c5e842af259">
      <Terms xmlns="http://schemas.microsoft.com/office/infopath/2007/PartnerControls"/>
    </lcf76f155ced4ddcb4097134ff3c332f>
    <Category xmlns="9b430c72-c3f9-4799-9859-8c5e842af259" xsi:nil="true"/>
    <Originating_x0020_format xmlns="9b430c72-c3f9-4799-9859-8c5e842af259"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3" ma:contentTypeDescription="Create a new document." ma:contentTypeScope="" ma:versionID="6499965524d2c55d177e871879c35dd6">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3ec1ebb64a395a938028bdbc13df77c2"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D97124-12FE-4321-9671-A0E9803E6DAD}">
  <ds:schemaRefs>
    <ds:schemaRef ds:uri="http://schemas.microsoft.com/sharepoint/v3/contenttype/forms"/>
  </ds:schemaRefs>
</ds:datastoreItem>
</file>

<file path=customXml/itemProps2.xml><?xml version="1.0" encoding="utf-8"?>
<ds:datastoreItem xmlns:ds="http://schemas.openxmlformats.org/officeDocument/2006/customXml" ds:itemID="{E45A95C5-C1C4-494B-BACD-03AF236DAFB1}">
  <ds:schemaRefs>
    <ds:schemaRef ds:uri="http://schemas.microsoft.com/office/2006/metadata/properties"/>
    <ds:schemaRef ds:uri="http://schemas.microsoft.com/office/infopath/2007/PartnerControls"/>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1F18DB6D-EBD6-4760-A655-B7572DDD189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30c72-c3f9-4799-9859-8c5e842af259"/>
    <ds:schemaRef ds:uri="766ed645-27df-4f60-bdb9-9c2623ab91d0"/>
    <ds:schemaRef ds:uri="c848efb5-fe8b-472d-a5a4-7e6e8984cb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135</TotalTime>
  <Words>543</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companies </vt:lpstr>
      <vt:lpstr>Step 1: Fill in the information below:  1. Company name 2. Company/ Corporation or other 3. Supplier 4. Select “Republic of Moldova” 5. Enter IDNO from Registration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10</cp:revision>
  <dcterms:created xsi:type="dcterms:W3CDTF">2023-02-14T08:37:34Z</dcterms:created>
  <dcterms:modified xsi:type="dcterms:W3CDTF">2025-02-02T06:06:58Z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0x010100DC19C98045680645B5EA75129D66AA8D</vt:lpwstr>
  </property>
  <property fmtid="{D5CDD505-2E9C-101B-9397-08002B2CF9AE}" pid="3" name="MediaServiceImageTags">
    <vt:lpwstr/>
  </property>
</Properties>
</file>