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DE5D1-1E9B-4E72-9239-42DAE7543FDD}" v="1" dt="2025-02-02T06:07:59.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86DE5D1-1E9B-4E72-9239-42DAE7543FDD}"/>
    <pc:docChg chg="modSld">
      <pc:chgData name="Cristina Gnaciuc" userId="36c4f3c7-79f2-4e56-baeb-854d2e3f9e03" providerId="ADAL" clId="{786DE5D1-1E9B-4E72-9239-42DAE7543FDD}" dt="2025-02-02T06:07:59.896" v="4" actId="20577"/>
      <pc:docMkLst>
        <pc:docMk/>
      </pc:docMkLst>
      <pc:sldChg chg="modSp mod">
        <pc:chgData name="Cristina Gnaciuc" userId="36c4f3c7-79f2-4e56-baeb-854d2e3f9e03" providerId="ADAL" clId="{786DE5D1-1E9B-4E72-9239-42DAE7543FDD}" dt="2025-02-02T06:07:59.896" v="4" actId="20577"/>
        <pc:sldMkLst>
          <pc:docMk/>
          <pc:sldMk cId="217657613" sldId="269"/>
        </pc:sldMkLst>
        <pc:spChg chg="mod">
          <ac:chgData name="Cristina Gnaciuc" userId="36c4f3c7-79f2-4e56-baeb-854d2e3f9e03" providerId="ADAL" clId="{786DE5D1-1E9B-4E72-9239-42DAE7543FDD}" dt="2025-02-02T06:07:59.896" v="4" actId="20577"/>
          <ac:spMkLst>
            <pc:docMk/>
            <pc:sldMk cId="217657613" sldId="269"/>
            <ac:spMk id="3" creationId="{9DAF44F8-2F4B-0D0F-AF2D-4628C7B30BDC}"/>
          </ac:spMkLst>
        </pc:spChg>
      </pc:sldChg>
    </pc:docChg>
  </pc:docChgLst>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pPr marL="0" indent="0">
              <a:buNone/>
            </a:pP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dirty="0">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EDD7F0D9-74E8-4E6B-9E06-D5C8D2E125FF}"/>
</file>

<file path=customXml/itemProps3.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125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2025-02-02T06:08:01Z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