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6DE5D1-1E9B-4E72-9239-42DAE7543FDD}" v="1" dt="2025-02-02T06:07:59.9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786DE5D1-1E9B-4E72-9239-42DAE7543FDD}"/>
    <pc:docChg chg="modSld">
      <pc:chgData name="Cristina Gnaciuc" userId="36c4f3c7-79f2-4e56-baeb-854d2e3f9e03" providerId="ADAL" clId="{786DE5D1-1E9B-4E72-9239-42DAE7543FDD}" dt="2025-02-02T06:07:59.896" v="4" actId="20577"/>
      <pc:docMkLst>
        <pc:docMk/>
      </pc:docMkLst>
      <pc:sldChg chg="modSp mod">
        <pc:chgData name="Cristina Gnaciuc" userId="36c4f3c7-79f2-4e56-baeb-854d2e3f9e03" providerId="ADAL" clId="{786DE5D1-1E9B-4E72-9239-42DAE7543FDD}" dt="2025-02-02T06:07:59.896" v="4" actId="20577"/>
        <pc:sldMkLst>
          <pc:docMk/>
          <pc:sldMk cId="217657613" sldId="269"/>
        </pc:sldMkLst>
        <pc:spChg chg="mod">
          <ac:chgData name="Cristina Gnaciuc" userId="36c4f3c7-79f2-4e56-baeb-854d2e3f9e03" providerId="ADAL" clId="{786DE5D1-1E9B-4E72-9239-42DAE7543FDD}" dt="2025-02-02T06:07:59.896" v="4" actId="20577"/>
          <ac:spMkLst>
            <pc:docMk/>
            <pc:sldMk cId="217657613" sldId="269"/>
            <ac:spMk id="3" creationId="{9DAF44F8-2F4B-0D0F-AF2D-4628C7B30BDC}"/>
          </ac:spMkLst>
        </pc:spChg>
      </pc:sldChg>
    </pc:docChg>
  </pc:docChgLst>
  <pc:docChgLst>
    <pc:chgData name="Cristina Gnaciuc" userId="36c4f3c7-79f2-4e56-baeb-854d2e3f9e03" providerId="ADAL" clId="{7D3722CA-29E8-4C3B-A7A5-8946E59B816D}"/>
    <pc:docChg chg="modSld">
      <pc:chgData name="Cristina Gnaciuc" userId="36c4f3c7-79f2-4e56-baeb-854d2e3f9e03" providerId="ADAL" clId="{7D3722CA-29E8-4C3B-A7A5-8946E59B816D}" dt="2023-02-17T16:37:30.592" v="2" actId="20577"/>
      <pc:docMkLst>
        <pc:docMk/>
      </pc:docMkLst>
      <pc:sldChg chg="modSp mod">
        <pc:chgData name="Cristina Gnaciuc" userId="36c4f3c7-79f2-4e56-baeb-854d2e3f9e03" providerId="ADAL" clId="{7D3722CA-29E8-4C3B-A7A5-8946E59B816D}" dt="2023-02-17T16:37:30.592" v="2" actId="20577"/>
        <pc:sldMkLst>
          <pc:docMk/>
          <pc:sldMk cId="217657613" sldId="269"/>
        </pc:sldMkLst>
        <pc:spChg chg="mod">
          <ac:chgData name="Cristina Gnaciuc" userId="36c4f3c7-79f2-4e56-baeb-854d2e3f9e03" providerId="ADAL" clId="{7D3722CA-29E8-4C3B-A7A5-8946E59B816D}" dt="2023-02-17T16:37:30.592" v="2" actId="20577"/>
          <ac:spMkLst>
            <pc:docMk/>
            <pc:sldMk cId="217657613" sldId="269"/>
            <ac:spMk id="3" creationId="{9DAF44F8-2F4B-0D0F-AF2D-4628C7B30BDC}"/>
          </ac:spMkLst>
        </pc:spChg>
      </pc:sldChg>
    </pc:docChg>
  </pc:docChgLst>
  <pc:docChgLst>
    <pc:chgData name="Cristina Gnaciuc" userId="36c4f3c7-79f2-4e56-baeb-854d2e3f9e03" providerId="ADAL" clId="{5B0110E7-FD50-4C4E-A158-FEF3A93A4D59}"/>
    <pc:docChg chg="addSld modSld">
      <pc:chgData name="Cristina Gnaciuc" userId="36c4f3c7-79f2-4e56-baeb-854d2e3f9e03" providerId="ADAL" clId="{5B0110E7-FD50-4C4E-A158-FEF3A93A4D59}" dt="2023-05-11T07:19:19.084" v="0"/>
      <pc:docMkLst>
        <pc:docMk/>
      </pc:docMkLst>
      <pc:sldChg chg="add">
        <pc:chgData name="Cristina Gnaciuc" userId="36c4f3c7-79f2-4e56-baeb-854d2e3f9e03" providerId="ADAL" clId="{5B0110E7-FD50-4C4E-A158-FEF3A93A4D59}" dt="2023-05-11T07:19:19.084" v="0"/>
        <pc:sldMkLst>
          <pc:docMk/>
          <pc:sldMk cId="3288984686"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stm.fa.em2.oraclecloud.com/fscmUI/redwood/supplier-registration/register-supplier/register-supplier-verification"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Individuals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pPr marL="0" indent="0">
              <a:buNone/>
            </a:pP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https://estm.fa.em2.oraclecloud.com/fscmUI/redwood/supplier-registration/register-supplier/register-supplier-verification</a:t>
            </a:r>
            <a:r>
              <a:rPr lang="en-US" sz="2000" u="sng" dirty="0">
                <a:solidFill>
                  <a:srgbClr val="444444"/>
                </a:solidFill>
                <a:effectLst/>
                <a:latin typeface="Segoe UI" panose="020B0502040204020203" pitchFamily="34" charset="0"/>
                <a:ea typeface="Calibri" panose="020F0502020204030204" pitchFamily="34" charset="0"/>
              </a:rPr>
              <a:t> </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First and last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“Individual” for Individual Consultant contracts</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See point 2</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IDNP from Identification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3" name="Picture 2" descr="Graphical user interface, application&#10;&#10;Description automatically generated">
            <a:extLst>
              <a:ext uri="{FF2B5EF4-FFF2-40B4-BE49-F238E27FC236}">
                <a16:creationId xmlns:a16="http://schemas.microsoft.com/office/drawing/2014/main" id="{2A8236E3-4507-022E-4186-8A8DFF4B555C}"/>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8195"/>
          <a:stretch/>
        </p:blipFill>
        <p:spPr>
          <a:xfrm>
            <a:off x="212670" y="1517615"/>
            <a:ext cx="11766660" cy="5293162"/>
          </a:xfrm>
          <a:prstGeom prst="rect">
            <a:avLst/>
          </a:prstGeom>
          <a:ln>
            <a:noFill/>
          </a:ln>
          <a:effectLst>
            <a:outerShdw blurRad="292100" dist="139700" dir="2700000" algn="tl" rotWithShape="0">
              <a:srgbClr val="333333">
                <a:alpha val="65000"/>
              </a:srgbClr>
            </a:outerShdw>
          </a:effectLst>
        </p:spPr>
      </p:pic>
      <p:sp>
        <p:nvSpPr>
          <p:cNvPr id="4" name="Title 1">
            <a:extLst>
              <a:ext uri="{FF2B5EF4-FFF2-40B4-BE49-F238E27FC236}">
                <a16:creationId xmlns:a16="http://schemas.microsoft.com/office/drawing/2014/main" id="{6B510D79-4F93-FCC3-1BE6-AEC8D21457BC}"/>
              </a:ext>
            </a:extLst>
          </p:cNvPr>
          <p:cNvSpPr txBox="1">
            <a:spLocks/>
          </p:cNvSpPr>
          <p:nvPr/>
        </p:nvSpPr>
        <p:spPr>
          <a:xfrm>
            <a:off x="4241308" y="374064"/>
            <a:ext cx="3352060"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8. Last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27520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“J - Services”</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88324719-A392-09A1-30AE-C57DE48930E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31878"/>
          <a:stretch/>
        </p:blipFill>
        <p:spPr>
          <a:xfrm>
            <a:off x="120736" y="792208"/>
            <a:ext cx="11950528" cy="3974687"/>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noGrp="1" noRot="1" noMove="1" noResize="1" noEditPoints="1" noAdjustHandles="1" noChangeArrowheads="1" noChangeShapeType="1"/>
          </p:cNvSpPr>
          <p:nvPr/>
        </p:nvSpPr>
        <p:spPr>
          <a:xfrm>
            <a:off x="10332086" y="3260324"/>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National ID/ Passport</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Rectangle 1">
            <a:extLst>
              <a:ext uri="{FF2B5EF4-FFF2-40B4-BE49-F238E27FC236}">
                <a16:creationId xmlns:a16="http://schemas.microsoft.com/office/drawing/2014/main" id="{61BA2FA8-1A0B-CABA-9E7C-339100FA6A5E}"/>
              </a:ext>
            </a:extLst>
          </p:cNvPr>
          <p:cNvSpPr>
            <a:spLocks noGrp="1" noRot="1" noMove="1" noResize="1" noEditPoints="1" noAdjustHandles="1" noChangeArrowheads="1" noChangeShapeType="1"/>
          </p:cNvSpPr>
          <p:nvPr/>
        </p:nvSpPr>
        <p:spPr>
          <a:xfrm>
            <a:off x="4587999" y="3594902"/>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CCA5144E-24F2-A4D5-F862-88A2B259C2D2}"/>
              </a:ext>
            </a:extLst>
          </p:cNvPr>
          <p:cNvCxnSpPr>
            <a:cxnSpLocks noGrp="1" noRot="1" noMove="1" noResize="1" noEditPoints="1" noAdjustHandles="1" noChangeArrowheads="1" noChangeShapeType="1"/>
          </p:cNvCxnSpPr>
          <p:nvPr/>
        </p:nvCxnSpPr>
        <p:spPr>
          <a:xfrm flipH="1">
            <a:off x="4235450" y="3693807"/>
            <a:ext cx="3080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B775E7AD2A3B449B2C4FCB647AAFB6D" ma:contentTypeVersion="11" ma:contentTypeDescription="Create a new document." ma:contentTypeScope="" ma:versionID="1554cc3b0218766caa8d2334014e7ade">
  <xsd:schema xmlns:xsd="http://www.w3.org/2001/XMLSchema" xmlns:xs="http://www.w3.org/2001/XMLSchema" xmlns:p="http://schemas.microsoft.com/office/2006/metadata/properties" xmlns:ns2="cd945a81-1332-488e-81b8-7a9c977d57db" xmlns:ns3="962ee3bf-4742-445b-9956-f15e9a4d867c" targetNamespace="http://schemas.microsoft.com/office/2006/metadata/properties" ma:root="true" ma:fieldsID="606d137d60a57d46574e4e18f357b4c4" ns2:_="" ns3:_="">
    <xsd:import namespace="cd945a81-1332-488e-81b8-7a9c977d57db"/>
    <xsd:import namespace="962ee3bf-4742-445b-9956-f15e9a4d867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945a81-1332-488e-81b8-7a9c977d57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62ee3bf-4742-445b-9956-f15e9a4d867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f68879f-08c5-46ac-837f-4a81de768f4b}" ma:internalName="TaxCatchAll" ma:showField="CatchAllData" ma:web="962ee3bf-4742-445b-9956-f15e9a4d86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962ee3bf-4742-445b-9956-f15e9a4d867c" xsi:nil="true"/>
    <lcf76f155ced4ddcb4097134ff3c332f xmlns="cd945a81-1332-488e-81b8-7a9c977d57d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340B42E-D109-4FEE-BA52-9CB2D6769D38}">
  <ds:schemaRefs>
    <ds:schemaRef ds:uri="http://schemas.microsoft.com/sharepoint/v3/contenttype/forms"/>
  </ds:schemaRefs>
</ds:datastoreItem>
</file>

<file path=customXml/itemProps2.xml><?xml version="1.0" encoding="utf-8"?>
<ds:datastoreItem xmlns:ds="http://schemas.openxmlformats.org/officeDocument/2006/customXml" ds:itemID="{D79968D8-526B-4632-B0A1-156DFD92CF48}"/>
</file>

<file path=customXml/itemProps3.xml><?xml version="1.0" encoding="utf-8"?>
<ds:datastoreItem xmlns:ds="http://schemas.openxmlformats.org/officeDocument/2006/customXml" ds:itemID="{9A6C7F99-F215-48DB-B11F-8CA655AABFF0}">
  <ds:schemaRefs>
    <ds:schemaRef ds:uri="http://schemas.microsoft.com/office/2006/metadata/properties"/>
    <ds:schemaRef ds:uri="http://schemas.microsoft.com/office/infopath/2007/PartnerControls"/>
    <ds:schemaRef ds:uri="766ed645-27df-4f60-bdb9-9c2623ab91d0"/>
    <ds:schemaRef ds:uri="c848efb5-fe8b-472d-a5a4-7e6e8984cb43"/>
    <ds:schemaRef ds:uri="9b430c72-c3f9-4799-9859-8c5e842af259"/>
  </ds:schemaRefs>
</ds:datastoreItem>
</file>

<file path=docProps/app.xml><?xml version="1.0" encoding="utf-8"?>
<Properties xmlns="http://schemas.openxmlformats.org/officeDocument/2006/extended-properties" xmlns:vt="http://schemas.openxmlformats.org/officeDocument/2006/docPropsVTypes">
  <TotalTime>125</TotalTime>
  <Words>543</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Individuals </vt:lpstr>
      <vt:lpstr>Step 1: Fill in the information below:  1. First and last name 2. “Individual” for Individual Consultant contracts 3. See point 2 4. Select “Republic of Moldova” 5. Enter IDNP from Identification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8</cp:revision>
  <dcterms:created xsi:type="dcterms:W3CDTF">2023-02-14T08:37:34Z</dcterms:created>
  <dcterms:modified xsi:type="dcterms:W3CDTF">2025-02-02T06:08:01Z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0x010100DB775E7AD2A3B449B2C4FCB647AAFB6D</vt:lpwstr>
  </property>
  <property fmtid="{D5CDD505-2E9C-101B-9397-08002B2CF9AE}" pid="3" name="MediaServiceImageTags">
    <vt:lpwstr/>
  </property>
</Properties>
</file>