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1" ma:contentTypeDescription="Create a new document." ma:contentTypeScope="" ma:versionID="f5b7ceee28bfe40b5206a272d8503bf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7a30eea4a3719c5eaa7d5770eb593cce"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48efb5-fe8b-472d-a5a4-7e6e8984cb43" xsi:nil="true"/>
    <lcf76f155ced4ddcb4097134ff3c332f xmlns="9b430c72-c3f9-4799-9859-8c5e842af259">
      <Terms xmlns="http://schemas.microsoft.com/office/infopath/2007/PartnerControls"/>
    </lcf76f155ced4ddcb4097134ff3c332f>
    <Level_x0020_of_x0020_confidentiality xmlns="9b430c72-c3f9-4799-9859-8c5e842af259" xsi:nil="true"/>
    <Retention_x0020_term xmlns="9b430c72-c3f9-4799-9859-8c5e842af259" xsi:nil="true"/>
    <Record_x0020_type xmlns="9b430c72-c3f9-4799-9859-8c5e842af259" xsi:nil="true"/>
    <Category xmlns="9b430c72-c3f9-4799-9859-8c5e842af259" xsi:nil="true"/>
    <Originating_x0020_format xmlns="9b430c72-c3f9-4799-9859-8c5e842af259"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F6AF7BD-46C7-490B-8B38-54855E649C89}"/>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5BA3811-45CA-4085-8BCB-8A2D531FD683}"/>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f03d29f0-7a73-4c06-9930-91ff6ebe9705</vt:lpwstr>
  </property>
  <property fmtid="{D5CDD505-2E9C-101B-9397-08002B2CF9AE}" pid="5" name="Order">
    <vt:r8>29595300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