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0" ma:contentTypeDescription="Create a new document." ma:contentTypeScope="" ma:versionID="05c87b0bc0185da94733339260f2d75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eae68cf98497a553a8f142d84af6443a"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UNDP-MDA-00183</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708008</OriginalNegotiationId>
    <_dlc_DocId xmlns="45e793ef-0031-4b09-a8ac-54742f93ccb1">UNDPPUBDOCS-2047177221-347994</_dlc_DocId>
    <_dlc_DocIdUrl xmlns="45e793ef-0031-4b09-a8ac-54742f93ccb1">
      <Url>https://undp.sharepoint.com/sites/Docs-Public/_layouts/15/DocIdRedir.aspx?ID=UNDPPUBDOCS-2047177221-347994</Url>
      <Description>UNDPPUBDOCS-2047177221-347994</Description>
    </_dlc_DocIdUrl>
    <Token xmlns="e3444403-f3ee-4177-94fe-65e1cbd0c3f2" xsi:nil="true"/>
    <_dlc_DocIdPersistId xmlns="45e793ef-0031-4b09-a8ac-54742f93ccb1">false</_dlc_DocIdPersistId>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D16E639-33CF-4D8B-964B-69CB50939CC4}"/>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B90E3FBC-06C6-4D5C-991E-D126874F15AD}"/>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68d6060d-8fac-449b-b85c-ba51bac9ce17</vt:lpwstr>
  </property>
  <property fmtid="{D5CDD505-2E9C-101B-9397-08002B2CF9AE}" pid="5" name="Order">
    <vt:r8>34799400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