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1" ma:contentTypeDescription="Create a new document." ma:contentTypeScope="" ma:versionID="cb70f5565534e93bf60d1048ed0c747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f857d8c48594eefbfd40ea5856a5181c"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UNDP-MDA-00201,1</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798005</OriginalNegotiationId>
    <_dlc_DocId xmlns="45e793ef-0031-4b09-a8ac-54742f93ccb1">UNDPPUBDOCS-2047177221-390595</_dlc_DocId>
    <_dlc_DocIdUrl xmlns="45e793ef-0031-4b09-a8ac-54742f93ccb1">
      <Url>https://undp.sharepoint.com/sites/Docs-Public/_layouts/15/DocIdRedir.aspx?ID=UNDPPUBDOCS-2047177221-390595</Url>
      <Description>UNDPPUBDOCS-2047177221-390595</Description>
    </_dlc_DocIdUrl>
    <Token xmlns="e3444403-f3ee-4177-94fe-65e1cbd0c3f2" xsi:nil="true"/>
    <MediaLengthInSeconds xmlns="e3444403-f3ee-4177-94fe-65e1cbd0c3f2" xsi:nil="true"/>
    <_dlc_DocIdPersistId xmlns="45e793ef-0031-4b09-a8ac-54742f93ccb1">false</_dlc_DocIdPersistId>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5EF0EE7-E127-45CC-AE8F-811699DF38DF}"/>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F29AE0AE-7726-4EA1-A23F-2EA6858E6950}"/>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45728ab0-066a-4f9a-8512-7bdb68a8b1b1</vt:lpwstr>
  </property>
  <property fmtid="{D5CDD505-2E9C-101B-9397-08002B2CF9AE}" pid="5" name="Order">
    <vt:r8>39059500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