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2" ma:contentTypeDescription="Create a new document." ma:contentTypeScope="" ma:versionID="9a45082d25e747472765d5342b2b374b">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7fa636fa42ebbc526a6aec35eda5556e"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UNDP-MDA-00230</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880066</OriginalNegotiationId>
    <_dlc_DocId xmlns="45e793ef-0031-4b09-a8ac-54742f93ccb1">UNDPPUBDOCS-2047177221-410469</_dlc_DocId>
    <_dlc_DocIdUrl xmlns="45e793ef-0031-4b09-a8ac-54742f93ccb1">
      <Url>https://undp.sharepoint.com/sites/Docs-Public/_layouts/15/DocIdRedir.aspx?ID=UNDPPUBDOCS-2047177221-410469</Url>
      <Description>UNDPPUBDOCS-2047177221-410469</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46763A9-3F2D-44F4-A96B-070E52F0C1D9}"/>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0B423BF7-53E2-4631-BDEC-166630419C55}"/>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5b073e10-f7bb-4436-900e-dd0d93fbf487</vt:lpwstr>
  </property>
  <property fmtid="{D5CDD505-2E9C-101B-9397-08002B2CF9AE}" pid="5" name="Order">
    <vt:r8>41046900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