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UNDP-MDA-00229</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887009</OriginalNegotiationId>
    <_dlc_DocId xmlns="45e793ef-0031-4b09-a8ac-54742f93ccb1">UNDPPUBDOCS-2047177221-410544</_dlc_DocId>
    <_dlc_DocIdUrl xmlns="45e793ef-0031-4b09-a8ac-54742f93ccb1">
      <Url>https://undp.sharepoint.com/sites/Docs-Public/_layouts/15/DocIdRedir.aspx?ID=UNDPPUBDOCS-2047177221-410544</Url>
      <Description>UNDPPUBDOCS-2047177221-410544</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1CF37CD-8A7A-4750-A16A-A166C597EE34}"/>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9ED0A4E1-5DD4-41CB-A26B-4696CD2768D2}"/>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060dad2f-a1de-4c2d-b21e-2844b16376b4</vt:lpwstr>
  </property>
  <property fmtid="{D5CDD505-2E9C-101B-9397-08002B2CF9AE}" pid="5" name="Order">
    <vt:r8>41054400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