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2" ma:contentTypeDescription="Create a new document." ma:contentTypeScope="" ma:versionID="9a45082d25e747472765d5342b2b374b">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7fa636fa42ebbc526a6aec35eda5556e"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UNDP-MDA-00254</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992012</OriginalNegotiationId>
    <_dlc_DocId xmlns="45e793ef-0031-4b09-a8ac-54742f93ccb1">UNDPPUBDOCS-2047177221-424642</_dlc_DocId>
    <_dlc_DocIdUrl xmlns="45e793ef-0031-4b09-a8ac-54742f93ccb1">
      <Url>https://undp.sharepoint.com/sites/Docs-Public/_layouts/15/DocIdRedir.aspx?ID=UNDPPUBDOCS-2047177221-424642</Url>
      <Description>UNDPPUBDOCS-2047177221-424642</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0F32D190-F4E0-4729-B117-35CA9BF50818}"/>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D7986167-FEA2-4546-A6E2-BEEDCBA31119}"/>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94e55045-18c8-45ee-ba7d-f6b0eb9afcc3</vt:lpwstr>
  </property>
  <property fmtid="{D5CDD505-2E9C-101B-9397-08002B2CF9AE}" pid="5" name="Order">
    <vt:r8>42464200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