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2" ma:contentTypeDescription="Create a new document." ma:contentTypeScope="" ma:versionID="9a45082d25e747472765d5342b2b374b">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7fa636fa42ebbc526a6aec35eda5556e"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UNDP-MDA-00255</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1006015</OriginalNegotiationId>
    <_dlc_DocId xmlns="45e793ef-0031-4b09-a8ac-54742f93ccb1">UNDPPUBDOCS-2047177221-425427</_dlc_DocId>
    <_dlc_DocIdUrl xmlns="45e793ef-0031-4b09-a8ac-54742f93ccb1">
      <Url>https://undp.sharepoint.com/sites/Docs-Public/_layouts/15/DocIdRedir.aspx?ID=UNDPPUBDOCS-2047177221-425427</Url>
      <Description>UNDPPUBDOCS-2047177221-425427</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8B301B1-538B-4ACB-A09E-C1C301623E25}"/>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E6F4ABB6-8A20-4053-81F9-97DB86611733}"/>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3c8e4db7-3cf6-4038-bd3b-2ef44e2dfc0a</vt:lpwstr>
  </property>
  <property fmtid="{D5CDD505-2E9C-101B-9397-08002B2CF9AE}" pid="5" name="Order">
    <vt:r8>42542700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