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2" ma:contentTypeDescription="Create a new document." ma:contentTypeScope="" ma:versionID="9a45082d25e747472765d5342b2b374b">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7fa636fa42ebbc526a6aec35eda5556e"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UNDP-MDA-00256</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1016014</OriginalNegotiationId>
    <_dlc_DocId xmlns="45e793ef-0031-4b09-a8ac-54742f93ccb1">UNDPPUBDOCS-2047177221-425533</_dlc_DocId>
    <_dlc_DocIdUrl xmlns="45e793ef-0031-4b09-a8ac-54742f93ccb1">
      <Url>https://undp.sharepoint.com/sites/Docs-Public/_layouts/15/DocIdRedir.aspx?ID=UNDPPUBDOCS-2047177221-425533</Url>
      <Description>UNDPPUBDOCS-2047177221-425533</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87C11778-2637-47BC-8694-E69E53C75A23}"/>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EEDFD5DB-8CBE-43A8-91F9-753425F5FBB4}"/>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054a443a-23bf-4150-ba33-b976d1e94b95</vt:lpwstr>
  </property>
  <property fmtid="{D5CDD505-2E9C-101B-9397-08002B2CF9AE}" pid="5" name="Order">
    <vt:r8>42553300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