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UNDP-MDA-00261</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1037011</OriginalNegotiationId>
    <_dlc_DocId xmlns="45e793ef-0031-4b09-a8ac-54742f93ccb1">UNDPPUBDOCS-2047177221-426389</_dlc_DocId>
    <_dlc_DocIdUrl xmlns="45e793ef-0031-4b09-a8ac-54742f93ccb1">
      <Url>https://undp.sharepoint.com/sites/Docs-Public/_layouts/15/DocIdRedir.aspx?ID=UNDPPUBDOCS-2047177221-426389</Url>
      <Description>UNDPPUBDOCS-2047177221-426389</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41A74F7-8939-4B53-9A70-73BCFE975987}"/>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503438A1-D0A6-4CC8-82EF-4ACA25D65800}"/>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464412f1-e621-4143-9f22-c53ebd123f77</vt:lpwstr>
  </property>
  <property fmtid="{D5CDD505-2E9C-101B-9397-08002B2CF9AE}" pid="5" name="Order">
    <vt:r8>42638900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