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UNDP-MDA-00265,1</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1097012</OriginalNegotiationId>
    <_dlc_DocId xmlns="45e793ef-0031-4b09-a8ac-54742f93ccb1">UNDPPUBDOCS-2047177221-435235</_dlc_DocId>
    <_dlc_DocIdUrl xmlns="45e793ef-0031-4b09-a8ac-54742f93ccb1">
      <Url>https://undp.sharepoint.com/sites/Docs-Public/_layouts/15/DocIdRedir.aspx?ID=UNDPPUBDOCS-2047177221-435235</Url>
      <Description>UNDPPUBDOCS-2047177221-435235</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8CA9900-E2CC-4CE0-8E4B-9C93D1C2B856}"/>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21619DC4-4170-45B7-8F20-02E8C045180B}"/>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d7498035-d233-4a4e-b53c-8a7072222014</vt:lpwstr>
  </property>
  <property fmtid="{D5CDD505-2E9C-101B-9397-08002B2CF9AE}" pid="5" name="Order">
    <vt:r8>43523500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