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2" ma:contentTypeDescription="Create a new document." ma:contentTypeScope="" ma:versionID="9731552fe6597e53a526ffb40639556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ac68cc0854914411e57098f1620481e7"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48efb5-fe8b-472d-a5a4-7e6e8984cb43" xsi:nil="true"/>
    <lcf76f155ced4ddcb4097134ff3c332f xmlns="9b430c72-c3f9-4799-9859-8c5e842af259">
      <Terms xmlns="http://schemas.microsoft.com/office/infopath/2007/PartnerControls"/>
    </lcf76f155ced4ddcb4097134ff3c332f>
    <MediaLengthInSeconds xmlns="9b430c72-c3f9-4799-9859-8c5e842af259" xsi:nil="true"/>
    <Level_x0020_of_x0020_confidentiality xmlns="9b430c72-c3f9-4799-9859-8c5e842af259" xsi:nil="true"/>
    <Retention_x0020_term xmlns="9b430c72-c3f9-4799-9859-8c5e842af259" xsi:nil="true"/>
    <Record_x0020_type xmlns="9b430c72-c3f9-4799-9859-8c5e842af259" xsi:nil="true"/>
    <Category xmlns="9b430c72-c3f9-4799-9859-8c5e842af259" xsi:nil="true"/>
    <Originating_x0020_format xmlns="9b430c72-c3f9-4799-9859-8c5e842af259"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D2A5F6E-63F2-417A-827C-7D4435DD8360}"/>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CFF432A-2C10-4E5A-833D-F095CB1C6B86}"/>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ef45fd84-01b3-4c18-a082-1e67e1146f4a</vt:lpwstr>
  </property>
  <property fmtid="{D5CDD505-2E9C-101B-9397-08002B2CF9AE}" pid="5" name="Order">
    <vt:r8>42889000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