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19C98045680645B5EA75129D66AA8D" ma:contentTypeVersion="22" ma:contentTypeDescription="Create a new document." ma:contentTypeScope="" ma:versionID="9731552fe6597e53a526ffb406395565">
  <xsd:schema xmlns:xsd="http://www.w3.org/2001/XMLSchema" xmlns:xs="http://www.w3.org/2001/XMLSchema" xmlns:p="http://schemas.microsoft.com/office/2006/metadata/properties" xmlns:ns2="9b430c72-c3f9-4799-9859-8c5e842af259" xmlns:ns3="766ed645-27df-4f60-bdb9-9c2623ab91d0" xmlns:ns4="c848efb5-fe8b-472d-a5a4-7e6e8984cb43" targetNamespace="http://schemas.microsoft.com/office/2006/metadata/properties" ma:root="true" ma:fieldsID="ac68cc0854914411e57098f1620481e7" ns2:_="" ns3:_="" ns4:_="">
    <xsd:import namespace="9b430c72-c3f9-4799-9859-8c5e842af259"/>
    <xsd:import namespace="766ed645-27df-4f60-bdb9-9c2623ab91d0"/>
    <xsd:import namespace="c848efb5-fe8b-472d-a5a4-7e6e8984cb43"/>
    <xsd:element name="properties">
      <xsd:complexType>
        <xsd:sequence>
          <xsd:element name="documentManagement">
            <xsd:complexType>
              <xsd:all>
                <xsd:element ref="ns2:Category" minOccurs="0"/>
                <xsd:element ref="ns2:Record_x0020_type" minOccurs="0"/>
                <xsd:element ref="ns2:Level_x0020_of_x0020_confidentiality" minOccurs="0"/>
                <xsd:element ref="ns2:Retention_x0020_term" minOccurs="0"/>
                <xsd:element ref="ns2:Originating_x0020_format" minOccurs="0"/>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4: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430c72-c3f9-4799-9859-8c5e842af259"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Contract administration"/>
          <xsd:enumeration value="Evaluation"/>
          <xsd:enumeration value="Solicitation "/>
          <xsd:enumeration value="Tender"/>
        </xsd:restriction>
      </xsd:simpleType>
    </xsd:element>
    <xsd:element name="Record_x0020_type" ma:index="9" nillable="true" ma:displayName="Record type" ma:format="Dropdown" ma:internalName="Record_x0020_type">
      <xsd:simpleType>
        <xsd:restriction base="dms:Choice">
          <xsd:enumeration value="Announcement"/>
          <xsd:enumeration value="Award Notifications (includes Results Notification, Contract Award, Debriefing with unsuccessful bidders (if any))"/>
          <xsd:enumeration value="Bid Opening Record"/>
          <xsd:enumeration value="Bidding Documents"/>
          <xsd:enumeration value="Bids"/>
          <xsd:enumeration value="CAP/ACP/RACP Approval"/>
          <xsd:enumeration value="Civil Works Contract"/>
          <xsd:enumeration value="Clarifications"/>
          <xsd:enumeration value="Contract Amendment"/>
          <xsd:enumeration value="Contract for Professional Services"/>
          <xsd:enumeration value="Evaluation panel"/>
          <xsd:enumeration value="Evaluation Records (includes Admin Check, Technical Evaluation, Financial Evaluation and Final Evaluation Report)"/>
          <xsd:enumeration value="Individual Consultant/RLA"/>
          <xsd:enumeration value="Institutional Contract"/>
          <xsd:enumeration value="Purchase Order"/>
          <xsd:enumeration value="QA"/>
          <xsd:enumeration value="Reference Check"/>
          <xsd:enumeration value="Terms of Reference"/>
          <xsd:enumeration value="Vendor Documents"/>
          <xsd:enumeration value="Vendor form"/>
        </xsd:restriction>
      </xsd:simpleType>
    </xsd:element>
    <xsd:element name="Level_x0020_of_x0020_confidentiality" ma:index="10" nillable="true" ma:displayName="Level of confidentiality" ma:format="Dropdown" ma:internalName="Level_x0020_of_x0020_confidentiality">
      <xsd:simpleType>
        <xsd:restriction base="dms:Choice">
          <xsd:enumeration value="Confidential"/>
          <xsd:enumeration value="Shared"/>
        </xsd:restriction>
      </xsd:simpleType>
    </xsd:element>
    <xsd:element name="Retention_x0020_term" ma:index="11" nillable="true" ma:displayName="Retention term" ma:format="Dropdown" ma:internalName="Retention_x0020_term">
      <xsd:simpleType>
        <xsd:restriction base="dms:Choice">
          <xsd:enumeration value="Permanent"/>
          <xsd:enumeration value="Superseded"/>
          <xsd:enumeration value="7 years"/>
        </xsd:restriction>
      </xsd:simpleType>
    </xsd:element>
    <xsd:element name="Originating_x0020_format" ma:index="12" nillable="true" ma:displayName="Originating format" ma:format="Dropdown" ma:internalName="Originating_x0020_format">
      <xsd:simpleType>
        <xsd:restriction base="dms:Choice">
          <xsd:enumeration value="Electronic"/>
          <xsd:enumeration value="Paper &amp; electronic"/>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DateTaken" ma:index="23" nillable="true" ma:displayName="MediaServiceDateTaken" ma:hidden="true" ma:internalName="MediaServiceDateTaken" ma:readOnly="true">
      <xsd:simpleType>
        <xsd:restriction base="dms:Text"/>
      </xsd:simpleType>
    </xsd:element>
    <xsd:element name="MediaServiceLocation" ma:index="24" nillable="true" ma:displayName="Location" ma:internalName="MediaServiceLocation" ma:readOnly="true">
      <xsd:simpleType>
        <xsd:restriction base="dms:Text"/>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66ed645-27df-4f60-bdb9-9c2623ab91d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48efb5-fe8b-472d-a5a4-7e6e8984cb43"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e9518208-ebf7-401d-aa72-76c524249f50}" ma:internalName="TaxCatchAll" ma:showField="CatchAllData" ma:web="c848efb5-fe8b-472d-a5a4-7e6e8984cb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48efb5-fe8b-472d-a5a4-7e6e8984cb43" xsi:nil="true"/>
    <lcf76f155ced4ddcb4097134ff3c332f xmlns="9b430c72-c3f9-4799-9859-8c5e842af259">
      <Terms xmlns="http://schemas.microsoft.com/office/infopath/2007/PartnerControls"/>
    </lcf76f155ced4ddcb4097134ff3c332f>
    <MediaLengthInSeconds xmlns="9b430c72-c3f9-4799-9859-8c5e842af259" xsi:nil="true"/>
    <Level_x0020_of_x0020_confidentiality xmlns="9b430c72-c3f9-4799-9859-8c5e842af259" xsi:nil="true"/>
    <Retention_x0020_term xmlns="9b430c72-c3f9-4799-9859-8c5e842af259" xsi:nil="true"/>
    <Record_x0020_type xmlns="9b430c72-c3f9-4799-9859-8c5e842af259" xsi:nil="true"/>
    <Category xmlns="9b430c72-c3f9-4799-9859-8c5e842af259" xsi:nil="true"/>
    <Originating_x0020_format xmlns="9b430c72-c3f9-4799-9859-8c5e842af259"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D2A5F6E-63F2-417A-827C-7D4435DD8360}"/>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ACFF432A-2C10-4E5A-833D-F095CB1C6B86}"/>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ef45fd84-01b3-4c18-a082-1e67e1146f4a</vt:lpwstr>
  </property>
  <property fmtid="{D5CDD505-2E9C-101B-9397-08002B2CF9AE}" pid="5" name="Order">
    <vt:r8>42889000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