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UNDP-MDA-00274</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1149016</OriginalNegotiationId>
    <_dlc_DocId xmlns="45e793ef-0031-4b09-a8ac-54742f93ccb1">UNDPPUBDOCS-2047177221-431418</_dlc_DocId>
    <_dlc_DocIdUrl xmlns="45e793ef-0031-4b09-a8ac-54742f93ccb1">
      <Url>https://undp.sharepoint.com/sites/Docs-Public/_layouts/15/DocIdRedir.aspx?ID=UNDPPUBDOCS-2047177221-431418</Url>
      <Description>UNDPPUBDOCS-2047177221-431418</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738973A-DA7D-4C4F-A244-2ECB0BE7D8B4}"/>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A98D6240-A395-4FB0-9C41-759F392DBF60}"/>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6e707969-8e18-47ea-be34-6c966f441454</vt:lpwstr>
  </property>
  <property fmtid="{D5CDD505-2E9C-101B-9397-08002B2CF9AE}" pid="5" name="Order">
    <vt:r8>43141800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