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UNDP-MDA-00289</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1200015</OriginalNegotiationId>
    <_dlc_DocId xmlns="45e793ef-0031-4b09-a8ac-54742f93ccb1">UNDPPUBDOCS-2047177221-434206</_dlc_DocId>
    <_dlc_DocIdUrl xmlns="45e793ef-0031-4b09-a8ac-54742f93ccb1">
      <Url>https://undp.sharepoint.com/sites/Docs-Public/_layouts/15/DocIdRedir.aspx?ID=UNDPPUBDOCS-2047177221-434206</Url>
      <Description>UNDPPUBDOCS-2047177221-434206</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DC9D3A4-B7E3-4DAA-8005-268B7797ABFE}"/>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AFDB1F3B-C3F8-442C-A76C-DB04EB406BEA}"/>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03aa5868-580a-415f-9f92-1e87f5a09b5d</vt:lpwstr>
  </property>
  <property fmtid="{D5CDD505-2E9C-101B-9397-08002B2CF9AE}" pid="5" name="Order">
    <vt:r8>43420600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