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UNDP-MDA-00301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1236013</OriginalNegotiationId>
    <_dlc_DocId xmlns="45e793ef-0031-4b09-a8ac-54742f93ccb1">UNDPPUBDOCS-2047177221-436453</_dlc_DocId>
    <_dlc_DocIdUrl xmlns="45e793ef-0031-4b09-a8ac-54742f93ccb1">
      <Url>https://undp.sharepoint.com/sites/Docs-Public/_layouts/15/DocIdRedir.aspx?ID=UNDPPUBDOCS-2047177221-436453</Url>
      <Description>UNDPPUBDOCS-2047177221-436453</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9D08C6A-0615-4DF7-8082-EBE61811F1D9}"/>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31AFD84E-992E-403B-8729-4E2DAFD65F45}"/>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b98e9858-6b37-4ac5-b666-d069978afbcb</vt:lpwstr>
  </property>
  <property fmtid="{D5CDD505-2E9C-101B-9397-08002B2CF9AE}" pid="5" name="Order">
    <vt:r8>43645300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