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8C6B9D-712C-4582-9B10-5ED96D4B000C}" v="2" dt="2023-05-11T06:53:50.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2" Type="http://schemas.openxmlformats.org/officeDocument/2006/relationships/hyperlink" Target="https://estm.fa.em2.oraclecloud.com/fscmUI/faces/PrcPosRegisterSupplier?prcBuId=300000127715245&amp;busRel=DQXgt7bL7oaiptFEuuXYt0LQHZyjNzWdBQ%3D%3D"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(Spend Authorized):</a:t>
            </a:r>
            <a:br>
              <a:rPr lang="en-US" sz="2400" b="1" dirty="0"/>
            </a:br>
            <a:r>
              <a:rPr lang="en-US" sz="2400" b="1" dirty="0"/>
              <a:t>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https://estm.fa.em2.oraclecloud.com/fscmUI/faces/PrcPosRegisterSupplier?prcBuId=300000127715245&amp;busRel=DQXgt7bL7oaiptFEuuXYt0LQHZyjNzWdBQ%3D%3D</a:t>
            </a:r>
            <a:r>
              <a:rPr lang="en-US" sz="2000" u="sng" dirty="0">
                <a:solidFill>
                  <a:srgbClr val="444444"/>
                </a:solidFill>
                <a:effectLst/>
                <a:latin typeface="Segoe UI" panose="020B0502040204020203" pitchFamily="34" charset="0"/>
                <a:ea typeface="Calibri" panose="020F0502020204030204" pitchFamily="34" charset="0"/>
              </a:rPr>
              <a:t> </a:t>
            </a:r>
            <a:br>
              <a:rPr lang="en-US" sz="2000" u="sng" dirty="0">
                <a:solidFill>
                  <a:srgbClr val="444444"/>
                </a:solidFill>
                <a:effectLst/>
                <a:latin typeface="Segoe UI" panose="020B0502040204020203" pitchFamily="34" charset="0"/>
                <a:ea typeface="Calibri" panose="020F0502020204030204" pitchFamily="34" charset="0"/>
              </a:rPr>
            </a:b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3"/>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3" ma:contentTypeDescription="Create a new document." ma:contentTypeScope="" ma:versionID="3d761d2399db8dfaf1aa81cabd14ff02">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492b3d43f006125d29d5f7574b20c58b"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element name="MediaServiceSearchProperties" ma:index="32" nillable="true" ma:displayName="MediaServiceSearchProperties" ma:hidden="true" ma:internalName="MediaServiceSearchProperties" ma:readOnly="true">
      <xsd:simpleType>
        <xsd:restriction base="dms:Note"/>
      </xsd:simpleType>
    </xsd:element>
    <xsd:element name="MediaServiceDateTaken" ma:index="33" nillable="true" ma:displayName="MediaServiceDateTaken" ma:descriptio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UNDP-MDA-00303</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companies.pptx</OriginalFileName>
    <OriginalNegotiationId xmlns="e3444403-f3ee-4177-94fe-65e1cbd0c3f2">1248044</OriginalNegotiationId>
    <_dlc_DocId xmlns="45e793ef-0031-4b09-a8ac-54742f93ccb1">UNDPPUBDOCS-2047177221-438298</_dlc_DocId>
    <_dlc_DocIdUrl xmlns="45e793ef-0031-4b09-a8ac-54742f93ccb1">
      <Url>https://undp.sharepoint.com/sites/Docs-Public/_layouts/15/DocIdRedir.aspx?ID=UNDPPUBDOCS-2047177221-438298</Url>
      <Description>UNDPPUBDOCS-2047177221-438298</Description>
    </_dlc_DocIdUrl>
    <Token xmlns="e3444403-f3ee-4177-94fe-65e1cbd0c3f2" xsi:nil="true"/>
    <MediaLengthInSeconds xmlns="e3444403-f3ee-4177-94fe-65e1cbd0c3f2"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8859D596-098F-4C21-AFEC-B98A99EF4C97}"/>
</file>

<file path=customXml/itemProps2.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3.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customXml/itemProps4.xml><?xml version="1.0" encoding="utf-8"?>
<ds:datastoreItem xmlns:ds="http://schemas.openxmlformats.org/officeDocument/2006/customXml" ds:itemID="{CE025FC3-94EF-4704-8E0B-6D81F16BA473}"/>
</file>

<file path=docProps/app.xml><?xml version="1.0" encoding="utf-8"?>
<Properties xmlns="http://schemas.openxmlformats.org/officeDocument/2006/extended-properties" xmlns:vt="http://schemas.openxmlformats.org/officeDocument/2006/docPropsVTypes">
  <TotalTime>135</TotalTime>
  <Words>581</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2023-05-11T07:18:26Z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782419bd-93b5-4108-989d-92b95241d8f1</vt:lpwstr>
  </property>
  <property fmtid="{D5CDD505-2E9C-101B-9397-08002B2CF9AE}" pid="5" name="Order">
    <vt:r8>43829800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