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UNDP-MDA-00325</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companies.pptx</OriginalFileName>
    <OriginalNegotiationId xmlns="e3444403-f3ee-4177-94fe-65e1cbd0c3f2">1341045</OriginalNegotiationId>
    <_dlc_DocId xmlns="45e793ef-0031-4b09-a8ac-54742f93ccb1">UNDPPUBDOCS-2047177221-453281</_dlc_DocId>
    <_dlc_DocIdUrl xmlns="45e793ef-0031-4b09-a8ac-54742f93ccb1">
      <Url>https://undp.sharepoint.com/sites/Docs-Public/_layouts/15/DocIdRedir.aspx?ID=UNDPPUBDOCS-2047177221-453281</Url>
      <Description>UNDPPUBDOCS-2047177221-453281</Description>
    </_dlc_DocIdUrl>
    <Token xmlns="e3444403-f3ee-4177-94fe-65e1cbd0c3f2" xsi:nil="true"/>
    <MediaLengthInSeconds xmlns="e3444403-f3ee-4177-94fe-65e1cbd0c3f2"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91E12E6-B46D-4809-8F33-6D1A0B2E4C32}"/>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8154A674-DF5C-4D03-9980-095279D0ECF7}"/>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4ad28f71-1219-479e-bb2d-7b60a18f0890</vt:lpwstr>
  </property>
  <property fmtid="{D5CDD505-2E9C-101B-9397-08002B2CF9AE}" pid="5" name="Order">
    <vt:r8>45328100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