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UNDP-MDA-00344</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1485059</OriginalNegotiationId>
    <_dlc_DocId xmlns="45e793ef-0031-4b09-a8ac-54742f93ccb1">UNDPPUBDOCS-2047177221-467053</_dlc_DocId>
    <_dlc_DocIdUrl xmlns="45e793ef-0031-4b09-a8ac-54742f93ccb1">
      <Url>https://undp.sharepoint.com/sites/Docs-Public/_layouts/15/DocIdRedir.aspx?ID=UNDPPUBDOCS-2047177221-467053</Url>
      <Description>UNDPPUBDOCS-2047177221-467053</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DB0D881-B561-4394-B452-99C1723961ED}"/>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081BCBD0-30FD-4484-9ED3-EB6D99D8E367}"/>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068b613d-93ee-4516-ac18-1bbd7192ccc5</vt:lpwstr>
  </property>
  <property fmtid="{D5CDD505-2E9C-101B-9397-08002B2CF9AE}" pid="5" name="Order">
    <vt:r8>46705300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